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80" r:id="rId6"/>
    <p:sldId id="262" r:id="rId7"/>
    <p:sldId id="277" r:id="rId8"/>
    <p:sldId id="285" r:id="rId9"/>
    <p:sldId id="261" r:id="rId10"/>
    <p:sldId id="276" r:id="rId11"/>
    <p:sldId id="281" r:id="rId12"/>
    <p:sldId id="264" r:id="rId13"/>
    <p:sldId id="283" r:id="rId14"/>
    <p:sldId id="270" r:id="rId15"/>
    <p:sldId id="284" r:id="rId16"/>
    <p:sldId id="273" r:id="rId17"/>
    <p:sldId id="275" r:id="rId18"/>
  </p:sldIdLst>
  <p:sldSz cx="9144000" cy="5143500" type="screen16x9"/>
  <p:notesSz cx="6858000" cy="9144000"/>
  <p:embeddedFontLst>
    <p:embeddedFont>
      <p:font typeface="Miriam Libre" panose="020B0604020202020204" charset="-79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thiti" panose="020B0604020202020204" charset="-34"/>
      <p:regular r:id="rId26"/>
      <p:bold r:id="rId27"/>
    </p:embeddedFont>
    <p:embeddedFont>
      <p:font typeface="Barlow Condensed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D3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51570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0541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65a5c374d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65a5c374d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54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65a5c374d8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65a5c374d8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129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65a5c374d8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65a5c374d8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523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65a5c374d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65a5c374d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828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65a5c374d8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65a5c374d8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227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65a5c374d8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65a5c374d8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119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65a5c374d8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65a5c374d8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592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6eea3199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6eea3199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66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40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65a5c374d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65a5c374d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99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65a5c374d8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65a5c374d8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05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65a5c374d8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65a5c374d8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24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65a5c374d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65a5c374d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623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65a5c374d8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65a5c374d8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59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65a5c374d8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65a5c374d8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631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65a5c374d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65a5c374d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782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530005">
            <a:off x="6526407" y="1766134"/>
            <a:ext cx="2625231" cy="2121345"/>
          </a:xfrm>
          <a:custGeom>
            <a:avLst/>
            <a:gdLst/>
            <a:ahLst/>
            <a:cxnLst/>
            <a:rect l="l" t="t" r="r" b="b"/>
            <a:pathLst>
              <a:path w="2337021" h="1888454" extrusionOk="0">
                <a:moveTo>
                  <a:pt x="426513" y="2712"/>
                </a:moveTo>
                <a:lnTo>
                  <a:pt x="2276268" y="487534"/>
                </a:lnTo>
                <a:cubicBezTo>
                  <a:pt x="2319131" y="498964"/>
                  <a:pt x="2345801" y="543732"/>
                  <a:pt x="2334371" y="586594"/>
                </a:cubicBezTo>
                <a:lnTo>
                  <a:pt x="2009568" y="1827701"/>
                </a:lnTo>
                <a:cubicBezTo>
                  <a:pt x="1998138" y="1870564"/>
                  <a:pt x="1953371" y="1897234"/>
                  <a:pt x="1910509" y="1885804"/>
                </a:cubicBezTo>
                <a:lnTo>
                  <a:pt x="60754" y="1400982"/>
                </a:lnTo>
                <a:cubicBezTo>
                  <a:pt x="17891" y="1389551"/>
                  <a:pt x="-8779" y="1344784"/>
                  <a:pt x="2651" y="1301922"/>
                </a:cubicBezTo>
                <a:lnTo>
                  <a:pt x="327454" y="60814"/>
                </a:lnTo>
                <a:cubicBezTo>
                  <a:pt x="338883" y="16999"/>
                  <a:pt x="382698" y="-8718"/>
                  <a:pt x="426513" y="27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2377551" y="11720"/>
            <a:ext cx="4524693" cy="1624035"/>
            <a:chOff x="2882675" y="129528"/>
            <a:chExt cx="6946105" cy="2493146"/>
          </a:xfrm>
        </p:grpSpPr>
        <p:sp>
          <p:nvSpPr>
            <p:cNvPr id="13" name="Google Shape;13;p2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-411593">
            <a:off x="-78683" y="1305929"/>
            <a:ext cx="2694742" cy="1806841"/>
            <a:chOff x="1617511" y="3116363"/>
            <a:chExt cx="4137082" cy="2773939"/>
          </a:xfrm>
        </p:grpSpPr>
        <p:sp>
          <p:nvSpPr>
            <p:cNvPr id="20" name="Google Shape;20;p2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531639">
            <a:off x="6395634" y="1789558"/>
            <a:ext cx="2623297" cy="2119782"/>
            <a:chOff x="6494351" y="3204355"/>
            <a:chExt cx="2337021" cy="1888454"/>
          </a:xfrm>
        </p:grpSpPr>
        <p:sp>
          <p:nvSpPr>
            <p:cNvPr id="24" name="Google Shape;24;p2"/>
            <p:cNvSpPr/>
            <p:nvPr/>
          </p:nvSpPr>
          <p:spPr>
            <a:xfrm>
              <a:off x="6494351" y="3204355"/>
              <a:ext cx="2337021" cy="1888454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3244" y="3300412"/>
              <a:ext cx="1918128" cy="1791445"/>
            </a:xfrm>
            <a:custGeom>
              <a:avLst/>
              <a:gdLst/>
              <a:ahLst/>
              <a:cxnLst/>
              <a:rect l="l" t="t" r="r" b="b"/>
              <a:pathLst>
                <a:path w="1918128" h="1791445" extrusionOk="0">
                  <a:moveTo>
                    <a:pt x="365760" y="0"/>
                  </a:moveTo>
                  <a:lnTo>
                    <a:pt x="1857375" y="390525"/>
                  </a:lnTo>
                  <a:cubicBezTo>
                    <a:pt x="1900238" y="401955"/>
                    <a:pt x="1926907" y="446722"/>
                    <a:pt x="1915478" y="489585"/>
                  </a:cubicBezTo>
                  <a:lnTo>
                    <a:pt x="1590675" y="1730693"/>
                  </a:lnTo>
                  <a:cubicBezTo>
                    <a:pt x="1579245" y="1773555"/>
                    <a:pt x="1534478" y="1800225"/>
                    <a:pt x="1491615" y="1788795"/>
                  </a:cubicBezTo>
                  <a:lnTo>
                    <a:pt x="0" y="1398270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26592" y="3425190"/>
              <a:ext cx="1707832" cy="1560194"/>
            </a:xfrm>
            <a:custGeom>
              <a:avLst/>
              <a:gdLst/>
              <a:ahLst/>
              <a:cxnLst/>
              <a:rect l="l" t="t" r="r" b="b"/>
              <a:pathLst>
                <a:path w="1707832" h="1560194" extrusionOk="0">
                  <a:moveTo>
                    <a:pt x="294322" y="102870"/>
                  </a:moveTo>
                  <a:cubicBezTo>
                    <a:pt x="293370" y="105727"/>
                    <a:pt x="291465" y="106680"/>
                    <a:pt x="288607" y="106680"/>
                  </a:cubicBezTo>
                  <a:cubicBezTo>
                    <a:pt x="285750" y="105727"/>
                    <a:pt x="284797" y="103822"/>
                    <a:pt x="284797" y="100965"/>
                  </a:cubicBezTo>
                  <a:lnTo>
                    <a:pt x="310515" y="3810"/>
                  </a:lnTo>
                  <a:cubicBezTo>
                    <a:pt x="311467" y="952"/>
                    <a:pt x="313372" y="0"/>
                    <a:pt x="316230" y="0"/>
                  </a:cubicBezTo>
                  <a:lnTo>
                    <a:pt x="411480" y="24765"/>
                  </a:lnTo>
                  <a:cubicBezTo>
                    <a:pt x="414338" y="25717"/>
                    <a:pt x="415290" y="27622"/>
                    <a:pt x="415290" y="30480"/>
                  </a:cubicBezTo>
                  <a:cubicBezTo>
                    <a:pt x="414338" y="33338"/>
                    <a:pt x="412432" y="34290"/>
                    <a:pt x="409575" y="34290"/>
                  </a:cubicBezTo>
                  <a:lnTo>
                    <a:pt x="318135" y="10477"/>
                  </a:lnTo>
                  <a:lnTo>
                    <a:pt x="294322" y="102870"/>
                  </a:lnTo>
                  <a:lnTo>
                    <a:pt x="294322" y="102870"/>
                  </a:lnTo>
                  <a:close/>
                  <a:moveTo>
                    <a:pt x="1606868" y="347663"/>
                  </a:moveTo>
                  <a:cubicBezTo>
                    <a:pt x="1604010" y="346710"/>
                    <a:pt x="1603057" y="344805"/>
                    <a:pt x="1603057" y="341947"/>
                  </a:cubicBezTo>
                  <a:cubicBezTo>
                    <a:pt x="1604010" y="339090"/>
                    <a:pt x="1605915" y="338138"/>
                    <a:pt x="1608772" y="338138"/>
                  </a:cubicBezTo>
                  <a:lnTo>
                    <a:pt x="1704022" y="362902"/>
                  </a:lnTo>
                  <a:cubicBezTo>
                    <a:pt x="1706880" y="363855"/>
                    <a:pt x="1707832" y="365760"/>
                    <a:pt x="1707832" y="368617"/>
                  </a:cubicBezTo>
                  <a:lnTo>
                    <a:pt x="1682115" y="465772"/>
                  </a:lnTo>
                  <a:cubicBezTo>
                    <a:pt x="1681163" y="468630"/>
                    <a:pt x="1679257" y="469582"/>
                    <a:pt x="1676400" y="469582"/>
                  </a:cubicBezTo>
                  <a:cubicBezTo>
                    <a:pt x="1673543" y="468630"/>
                    <a:pt x="1672590" y="466725"/>
                    <a:pt x="1672590" y="463867"/>
                  </a:cubicBezTo>
                  <a:lnTo>
                    <a:pt x="1696402" y="371475"/>
                  </a:lnTo>
                  <a:lnTo>
                    <a:pt x="1606868" y="347663"/>
                  </a:lnTo>
                  <a:lnTo>
                    <a:pt x="1606868" y="347663"/>
                  </a:lnTo>
                  <a:close/>
                  <a:moveTo>
                    <a:pt x="1413510" y="1457325"/>
                  </a:moveTo>
                  <a:cubicBezTo>
                    <a:pt x="1414463" y="1454467"/>
                    <a:pt x="1416368" y="1453515"/>
                    <a:pt x="1419225" y="1453515"/>
                  </a:cubicBezTo>
                  <a:cubicBezTo>
                    <a:pt x="1422082" y="1454467"/>
                    <a:pt x="1423035" y="1456373"/>
                    <a:pt x="1423035" y="1459230"/>
                  </a:cubicBezTo>
                  <a:lnTo>
                    <a:pt x="1397318" y="1556385"/>
                  </a:lnTo>
                  <a:cubicBezTo>
                    <a:pt x="1396365" y="1559242"/>
                    <a:pt x="1394460" y="1560195"/>
                    <a:pt x="1391602" y="1560195"/>
                  </a:cubicBezTo>
                  <a:lnTo>
                    <a:pt x="1296352" y="1535430"/>
                  </a:lnTo>
                  <a:cubicBezTo>
                    <a:pt x="1293495" y="1534478"/>
                    <a:pt x="1292543" y="1532573"/>
                    <a:pt x="1292543" y="1529715"/>
                  </a:cubicBezTo>
                  <a:cubicBezTo>
                    <a:pt x="1293495" y="1526857"/>
                    <a:pt x="1295400" y="1525905"/>
                    <a:pt x="1298257" y="1525905"/>
                  </a:cubicBezTo>
                  <a:lnTo>
                    <a:pt x="1389697" y="1549717"/>
                  </a:lnTo>
                  <a:lnTo>
                    <a:pt x="1413510" y="1457325"/>
                  </a:lnTo>
                  <a:lnTo>
                    <a:pt x="1413510" y="1457325"/>
                  </a:lnTo>
                  <a:close/>
                  <a:moveTo>
                    <a:pt x="100965" y="1212532"/>
                  </a:moveTo>
                  <a:cubicBezTo>
                    <a:pt x="103822" y="1213485"/>
                    <a:pt x="104775" y="1215390"/>
                    <a:pt x="104775" y="1218248"/>
                  </a:cubicBezTo>
                  <a:cubicBezTo>
                    <a:pt x="103822" y="1221105"/>
                    <a:pt x="101917" y="1222057"/>
                    <a:pt x="99060" y="1222057"/>
                  </a:cubicBezTo>
                  <a:lnTo>
                    <a:pt x="3810" y="1197292"/>
                  </a:lnTo>
                  <a:cubicBezTo>
                    <a:pt x="952" y="1196340"/>
                    <a:pt x="0" y="1194435"/>
                    <a:pt x="0" y="1191578"/>
                  </a:cubicBezTo>
                  <a:lnTo>
                    <a:pt x="25717" y="1094423"/>
                  </a:lnTo>
                  <a:cubicBezTo>
                    <a:pt x="26670" y="1091565"/>
                    <a:pt x="28575" y="1090613"/>
                    <a:pt x="31432" y="1090613"/>
                  </a:cubicBezTo>
                  <a:cubicBezTo>
                    <a:pt x="34290" y="1091565"/>
                    <a:pt x="35242" y="1093470"/>
                    <a:pt x="35242" y="1096328"/>
                  </a:cubicBezTo>
                  <a:lnTo>
                    <a:pt x="11430" y="1188720"/>
                  </a:lnTo>
                  <a:lnTo>
                    <a:pt x="100965" y="12125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22322" y="3787669"/>
              <a:ext cx="309455" cy="309455"/>
            </a:xfrm>
            <a:custGeom>
              <a:avLst/>
              <a:gdLst/>
              <a:ahLst/>
              <a:cxnLst/>
              <a:rect l="l" t="t" r="r" b="b"/>
              <a:pathLst>
                <a:path w="309455" h="309455" extrusionOk="0">
                  <a:moveTo>
                    <a:pt x="193780" y="5185"/>
                  </a:moveTo>
                  <a:cubicBezTo>
                    <a:pt x="276648" y="27093"/>
                    <a:pt x="326178" y="110913"/>
                    <a:pt x="304270" y="193780"/>
                  </a:cubicBezTo>
                  <a:cubicBezTo>
                    <a:pt x="282363" y="276648"/>
                    <a:pt x="198543" y="326178"/>
                    <a:pt x="115675" y="304270"/>
                  </a:cubicBezTo>
                  <a:cubicBezTo>
                    <a:pt x="32808" y="282363"/>
                    <a:pt x="-16722" y="198543"/>
                    <a:pt x="5185" y="115675"/>
                  </a:cubicBezTo>
                  <a:cubicBezTo>
                    <a:pt x="27093" y="32808"/>
                    <a:pt x="111865" y="-16722"/>
                    <a:pt x="193780" y="51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94396" y="3858791"/>
              <a:ext cx="167212" cy="167212"/>
            </a:xfrm>
            <a:custGeom>
              <a:avLst/>
              <a:gdLst/>
              <a:ahLst/>
              <a:cxnLst/>
              <a:rect l="l" t="t" r="r" b="b"/>
              <a:pathLst>
                <a:path w="167212" h="167212" extrusionOk="0">
                  <a:moveTo>
                    <a:pt x="104561" y="2644"/>
                  </a:moveTo>
                  <a:cubicBezTo>
                    <a:pt x="149329" y="14074"/>
                    <a:pt x="175998" y="59794"/>
                    <a:pt x="164569" y="104561"/>
                  </a:cubicBezTo>
                  <a:cubicBezTo>
                    <a:pt x="153139" y="149329"/>
                    <a:pt x="107419" y="175999"/>
                    <a:pt x="62651" y="164569"/>
                  </a:cubicBezTo>
                  <a:cubicBezTo>
                    <a:pt x="17884" y="153139"/>
                    <a:pt x="-8786" y="107419"/>
                    <a:pt x="2644" y="62651"/>
                  </a:cubicBezTo>
                  <a:cubicBezTo>
                    <a:pt x="14073" y="17884"/>
                    <a:pt x="59794" y="-8786"/>
                    <a:pt x="104561" y="2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610223" y="3390773"/>
              <a:ext cx="535559" cy="1103249"/>
            </a:xfrm>
            <a:custGeom>
              <a:avLst/>
              <a:gdLst/>
              <a:ahLst/>
              <a:cxnLst/>
              <a:rect l="l" t="t" r="r" b="b"/>
              <a:pathLst>
                <a:path w="535559" h="1103249" extrusionOk="0">
                  <a:moveTo>
                    <a:pt x="271590" y="109664"/>
                  </a:moveTo>
                  <a:cubicBezTo>
                    <a:pt x="341122" y="127762"/>
                    <a:pt x="410655" y="145860"/>
                    <a:pt x="480187" y="163957"/>
                  </a:cubicBezTo>
                  <a:cubicBezTo>
                    <a:pt x="499237" y="168719"/>
                    <a:pt x="510667" y="188722"/>
                    <a:pt x="505905" y="207772"/>
                  </a:cubicBezTo>
                  <a:lnTo>
                    <a:pt x="505905" y="207772"/>
                  </a:lnTo>
                  <a:cubicBezTo>
                    <a:pt x="501142" y="226822"/>
                    <a:pt x="481140" y="238252"/>
                    <a:pt x="463042" y="233489"/>
                  </a:cubicBezTo>
                  <a:cubicBezTo>
                    <a:pt x="393509" y="215392"/>
                    <a:pt x="323977" y="197294"/>
                    <a:pt x="254445" y="179197"/>
                  </a:cubicBezTo>
                  <a:cubicBezTo>
                    <a:pt x="235395" y="174435"/>
                    <a:pt x="223965" y="154432"/>
                    <a:pt x="228727" y="136335"/>
                  </a:cubicBezTo>
                  <a:lnTo>
                    <a:pt x="228727" y="136335"/>
                  </a:lnTo>
                  <a:cubicBezTo>
                    <a:pt x="233490" y="116332"/>
                    <a:pt x="252540" y="104902"/>
                    <a:pt x="271590" y="109664"/>
                  </a:cubicBezTo>
                  <a:lnTo>
                    <a:pt x="271590" y="109664"/>
                  </a:lnTo>
                  <a:close/>
                  <a:moveTo>
                    <a:pt x="72517" y="870712"/>
                  </a:moveTo>
                  <a:cubicBezTo>
                    <a:pt x="142049" y="888809"/>
                    <a:pt x="211582" y="906907"/>
                    <a:pt x="281115" y="925005"/>
                  </a:cubicBezTo>
                  <a:cubicBezTo>
                    <a:pt x="300165" y="929767"/>
                    <a:pt x="311595" y="949770"/>
                    <a:pt x="306832" y="967867"/>
                  </a:cubicBezTo>
                  <a:lnTo>
                    <a:pt x="306832" y="967867"/>
                  </a:lnTo>
                  <a:cubicBezTo>
                    <a:pt x="302070" y="986917"/>
                    <a:pt x="282067" y="998347"/>
                    <a:pt x="263970" y="993584"/>
                  </a:cubicBezTo>
                  <a:cubicBezTo>
                    <a:pt x="194437" y="975487"/>
                    <a:pt x="124905" y="957390"/>
                    <a:pt x="55372" y="939292"/>
                  </a:cubicBezTo>
                  <a:cubicBezTo>
                    <a:pt x="36322" y="934530"/>
                    <a:pt x="24892" y="914527"/>
                    <a:pt x="29655" y="896430"/>
                  </a:cubicBezTo>
                  <a:lnTo>
                    <a:pt x="29655" y="896430"/>
                  </a:lnTo>
                  <a:cubicBezTo>
                    <a:pt x="33464" y="876427"/>
                    <a:pt x="53467" y="864997"/>
                    <a:pt x="72517" y="870712"/>
                  </a:cubicBezTo>
                  <a:lnTo>
                    <a:pt x="72517" y="870712"/>
                  </a:lnTo>
                  <a:close/>
                  <a:moveTo>
                    <a:pt x="43942" y="978345"/>
                  </a:moveTo>
                  <a:cubicBezTo>
                    <a:pt x="24892" y="973582"/>
                    <a:pt x="5842" y="985012"/>
                    <a:pt x="1080" y="1004062"/>
                  </a:cubicBezTo>
                  <a:lnTo>
                    <a:pt x="1080" y="1004062"/>
                  </a:lnTo>
                  <a:cubicBezTo>
                    <a:pt x="-3683" y="1023112"/>
                    <a:pt x="7747" y="1042162"/>
                    <a:pt x="26797" y="1047877"/>
                  </a:cubicBezTo>
                  <a:lnTo>
                    <a:pt x="235395" y="1102170"/>
                  </a:lnTo>
                  <a:cubicBezTo>
                    <a:pt x="254445" y="1106932"/>
                    <a:pt x="273495" y="1095502"/>
                    <a:pt x="278257" y="1076452"/>
                  </a:cubicBezTo>
                  <a:lnTo>
                    <a:pt x="278257" y="1076452"/>
                  </a:lnTo>
                  <a:cubicBezTo>
                    <a:pt x="283020" y="1057402"/>
                    <a:pt x="271590" y="1038352"/>
                    <a:pt x="252540" y="1032637"/>
                  </a:cubicBezTo>
                  <a:lnTo>
                    <a:pt x="43942" y="978345"/>
                  </a:lnTo>
                  <a:lnTo>
                    <a:pt x="43942" y="978345"/>
                  </a:lnTo>
                  <a:close/>
                  <a:moveTo>
                    <a:pt x="101092" y="762127"/>
                  </a:moveTo>
                  <a:cubicBezTo>
                    <a:pt x="82042" y="757365"/>
                    <a:pt x="62992" y="768795"/>
                    <a:pt x="58230" y="787845"/>
                  </a:cubicBezTo>
                  <a:lnTo>
                    <a:pt x="58230" y="787845"/>
                  </a:lnTo>
                  <a:cubicBezTo>
                    <a:pt x="53467" y="806895"/>
                    <a:pt x="64897" y="825945"/>
                    <a:pt x="83947" y="831659"/>
                  </a:cubicBezTo>
                  <a:lnTo>
                    <a:pt x="292545" y="885952"/>
                  </a:lnTo>
                  <a:cubicBezTo>
                    <a:pt x="311595" y="890715"/>
                    <a:pt x="330645" y="879284"/>
                    <a:pt x="336359" y="860234"/>
                  </a:cubicBezTo>
                  <a:lnTo>
                    <a:pt x="336359" y="860234"/>
                  </a:lnTo>
                  <a:cubicBezTo>
                    <a:pt x="341122" y="841184"/>
                    <a:pt x="329692" y="822134"/>
                    <a:pt x="310642" y="817372"/>
                  </a:cubicBezTo>
                  <a:lnTo>
                    <a:pt x="101092" y="762127"/>
                  </a:lnTo>
                  <a:lnTo>
                    <a:pt x="101092" y="762127"/>
                  </a:lnTo>
                  <a:close/>
                  <a:moveTo>
                    <a:pt x="243015" y="218249"/>
                  </a:moveTo>
                  <a:cubicBezTo>
                    <a:pt x="223965" y="213487"/>
                    <a:pt x="204915" y="224917"/>
                    <a:pt x="199199" y="243967"/>
                  </a:cubicBezTo>
                  <a:lnTo>
                    <a:pt x="199199" y="243967"/>
                  </a:lnTo>
                  <a:cubicBezTo>
                    <a:pt x="194437" y="263017"/>
                    <a:pt x="205867" y="282067"/>
                    <a:pt x="224917" y="286830"/>
                  </a:cubicBezTo>
                  <a:lnTo>
                    <a:pt x="433515" y="341122"/>
                  </a:lnTo>
                  <a:cubicBezTo>
                    <a:pt x="452565" y="345885"/>
                    <a:pt x="471615" y="334455"/>
                    <a:pt x="476377" y="315405"/>
                  </a:cubicBezTo>
                  <a:lnTo>
                    <a:pt x="476377" y="315405"/>
                  </a:lnTo>
                  <a:cubicBezTo>
                    <a:pt x="481140" y="296355"/>
                    <a:pt x="469709" y="277305"/>
                    <a:pt x="450659" y="272542"/>
                  </a:cubicBezTo>
                  <a:lnTo>
                    <a:pt x="243015" y="218249"/>
                  </a:lnTo>
                  <a:lnTo>
                    <a:pt x="243015" y="218249"/>
                  </a:lnTo>
                  <a:close/>
                  <a:moveTo>
                    <a:pt x="300165" y="1080"/>
                  </a:moveTo>
                  <a:cubicBezTo>
                    <a:pt x="281115" y="-3683"/>
                    <a:pt x="262065" y="7747"/>
                    <a:pt x="257302" y="26797"/>
                  </a:cubicBezTo>
                  <a:lnTo>
                    <a:pt x="257302" y="26797"/>
                  </a:lnTo>
                  <a:cubicBezTo>
                    <a:pt x="252540" y="45847"/>
                    <a:pt x="263970" y="64897"/>
                    <a:pt x="283020" y="69660"/>
                  </a:cubicBezTo>
                  <a:lnTo>
                    <a:pt x="491617" y="123952"/>
                  </a:lnTo>
                  <a:cubicBezTo>
                    <a:pt x="510667" y="128714"/>
                    <a:pt x="529717" y="117285"/>
                    <a:pt x="534480" y="98235"/>
                  </a:cubicBezTo>
                  <a:lnTo>
                    <a:pt x="534480" y="98235"/>
                  </a:lnTo>
                  <a:cubicBezTo>
                    <a:pt x="539242" y="79185"/>
                    <a:pt x="527812" y="60135"/>
                    <a:pt x="508762" y="55372"/>
                  </a:cubicBezTo>
                  <a:lnTo>
                    <a:pt x="300165" y="10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586895" y="3010566"/>
            <a:ext cx="530744" cy="548651"/>
            <a:chOff x="3426491" y="5931793"/>
            <a:chExt cx="814775" cy="842265"/>
          </a:xfrm>
        </p:grpSpPr>
        <p:sp>
          <p:nvSpPr>
            <p:cNvPr id="31" name="Google Shape;31;p2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-6485068">
            <a:off x="8463401" y="3827533"/>
            <a:ext cx="359104" cy="813099"/>
            <a:chOff x="6286819" y="3044637"/>
            <a:chExt cx="551300" cy="1248275"/>
          </a:xfrm>
        </p:grpSpPr>
        <p:sp>
          <p:nvSpPr>
            <p:cNvPr id="34" name="Google Shape;34;p2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35;p2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" name="Google Shape;40;p2"/>
          <p:cNvGrpSpPr/>
          <p:nvPr/>
        </p:nvGrpSpPr>
        <p:grpSpPr>
          <a:xfrm>
            <a:off x="409489" y="3581022"/>
            <a:ext cx="1013122" cy="923229"/>
            <a:chOff x="1731097" y="2015405"/>
            <a:chExt cx="1555300" cy="1417300"/>
          </a:xfrm>
        </p:grpSpPr>
        <p:sp>
          <p:nvSpPr>
            <p:cNvPr id="41" name="Google Shape;41;p2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2"/>
          <p:cNvSpPr txBox="1">
            <a:spLocks noGrp="1"/>
          </p:cNvSpPr>
          <p:nvPr>
            <p:ph type="ctrTitle"/>
          </p:nvPr>
        </p:nvSpPr>
        <p:spPr>
          <a:xfrm>
            <a:off x="2178450" y="1600175"/>
            <a:ext cx="492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subTitle" idx="1"/>
          </p:nvPr>
        </p:nvSpPr>
        <p:spPr>
          <a:xfrm>
            <a:off x="311700" y="42071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2692026" y="-157312"/>
            <a:ext cx="3919687" cy="1407381"/>
            <a:chOff x="2882675" y="129528"/>
            <a:chExt cx="6946105" cy="2493146"/>
          </a:xfrm>
        </p:grpSpPr>
        <p:sp>
          <p:nvSpPr>
            <p:cNvPr id="86" name="Google Shape;86;p4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-410566">
            <a:off x="-281301" y="-24802"/>
            <a:ext cx="2333387" cy="1565101"/>
            <a:chOff x="1617511" y="3116363"/>
            <a:chExt cx="4137082" cy="2773939"/>
          </a:xfrm>
        </p:grpSpPr>
        <p:sp>
          <p:nvSpPr>
            <p:cNvPr id="93" name="Google Shape;93;p4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4"/>
          <p:cNvGrpSpPr/>
          <p:nvPr/>
        </p:nvGrpSpPr>
        <p:grpSpPr>
          <a:xfrm>
            <a:off x="6599843" y="966971"/>
            <a:ext cx="2643943" cy="2186053"/>
            <a:chOff x="8389361" y="2098975"/>
            <a:chExt cx="4068231" cy="3362640"/>
          </a:xfrm>
        </p:grpSpPr>
        <p:sp>
          <p:nvSpPr>
            <p:cNvPr id="97" name="Google Shape;97;p4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" name="Google Shape;98;p4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99" name="Google Shape;99;p4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avLst/>
                <a:gdLst/>
                <a:ahLst/>
                <a:cxnLst/>
                <a:rect l="l" t="t" r="r" b="b"/>
                <a:pathLst>
                  <a:path w="2337021" h="1888454" extrusionOk="0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avLst/>
                <a:gdLst/>
                <a:ahLst/>
                <a:cxnLst/>
                <a:rect l="l" t="t" r="r" b="b"/>
                <a:pathLst>
                  <a:path w="1918128" h="1791445" extrusionOk="0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avLst/>
                <a:gdLst/>
                <a:ahLst/>
                <a:cxnLst/>
                <a:rect l="l" t="t" r="r" b="b"/>
                <a:pathLst>
                  <a:path w="1707832" h="1560194" extrusionOk="0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avLst/>
                <a:gdLst/>
                <a:ahLst/>
                <a:cxnLst/>
                <a:rect l="l" t="t" r="r" b="b"/>
                <a:pathLst>
                  <a:path w="309455" h="309455" extrusionOk="0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avLst/>
                <a:gdLst/>
                <a:ahLst/>
                <a:cxnLst/>
                <a:rect l="l" t="t" r="r" b="b"/>
                <a:pathLst>
                  <a:path w="167212" h="167212" extrusionOk="0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avLst/>
                <a:gdLst/>
                <a:ahLst/>
                <a:cxnLst/>
                <a:rect l="l" t="t" r="r" b="b"/>
                <a:pathLst>
                  <a:path w="535559" h="1103249" extrusionOk="0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" name="Google Shape;105;p4"/>
          <p:cNvGrpSpPr/>
          <p:nvPr/>
        </p:nvGrpSpPr>
        <p:grpSpPr>
          <a:xfrm>
            <a:off x="2228006" y="508288"/>
            <a:ext cx="459777" cy="475459"/>
            <a:chOff x="3426491" y="5931793"/>
            <a:chExt cx="814775" cy="842265"/>
          </a:xfrm>
        </p:grpSpPr>
        <p:sp>
          <p:nvSpPr>
            <p:cNvPr id="106" name="Google Shape;106;p4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4"/>
          <p:cNvGrpSpPr/>
          <p:nvPr/>
        </p:nvGrpSpPr>
        <p:grpSpPr>
          <a:xfrm rot="2877916">
            <a:off x="7758198" y="3669309"/>
            <a:ext cx="311226" cy="704682"/>
            <a:chOff x="6286819" y="3044637"/>
            <a:chExt cx="551300" cy="1248275"/>
          </a:xfrm>
        </p:grpSpPr>
        <p:sp>
          <p:nvSpPr>
            <p:cNvPr id="109" name="Google Shape;109;p4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" name="Google Shape;110;p4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111" name="Google Shape;111;p4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" name="Google Shape;115;p4"/>
          <p:cNvGrpSpPr/>
          <p:nvPr/>
        </p:nvGrpSpPr>
        <p:grpSpPr>
          <a:xfrm>
            <a:off x="288718" y="3557516"/>
            <a:ext cx="877656" cy="800066"/>
            <a:chOff x="1731097" y="2015405"/>
            <a:chExt cx="1555300" cy="1417300"/>
          </a:xfrm>
        </p:grpSpPr>
        <p:sp>
          <p:nvSpPr>
            <p:cNvPr id="116" name="Google Shape;116;p4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1246325" y="1338825"/>
            <a:ext cx="5556300" cy="4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1246325" y="2219151"/>
            <a:ext cx="5556300" cy="24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4"/>
          <p:cNvSpPr txBox="1"/>
          <p:nvPr/>
        </p:nvSpPr>
        <p:spPr>
          <a:xfrm rot="5400000">
            <a:off x="-679350" y="4751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bg>
      <p:bgPr>
        <a:solidFill>
          <a:schemeClr val="lt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6"/>
          <p:cNvGrpSpPr/>
          <p:nvPr/>
        </p:nvGrpSpPr>
        <p:grpSpPr>
          <a:xfrm rot="2305970">
            <a:off x="6802090" y="212166"/>
            <a:ext cx="2546695" cy="913568"/>
            <a:chOff x="2882675" y="129528"/>
            <a:chExt cx="6946105" cy="2493146"/>
          </a:xfrm>
        </p:grpSpPr>
        <p:sp>
          <p:nvSpPr>
            <p:cNvPr id="164" name="Google Shape;164;p6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6"/>
          <p:cNvGrpSpPr/>
          <p:nvPr/>
        </p:nvGrpSpPr>
        <p:grpSpPr>
          <a:xfrm rot="3597126">
            <a:off x="6706238" y="818478"/>
            <a:ext cx="1513636" cy="1018091"/>
            <a:chOff x="1617511" y="3116363"/>
            <a:chExt cx="4137082" cy="2773939"/>
          </a:xfrm>
        </p:grpSpPr>
        <p:sp>
          <p:nvSpPr>
            <p:cNvPr id="171" name="Google Shape;171;p6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6"/>
          <p:cNvGrpSpPr/>
          <p:nvPr/>
        </p:nvGrpSpPr>
        <p:grpSpPr>
          <a:xfrm rot="-2900974">
            <a:off x="-52897" y="-83818"/>
            <a:ext cx="1718296" cy="1420640"/>
            <a:chOff x="8389361" y="2098975"/>
            <a:chExt cx="4068231" cy="3362640"/>
          </a:xfrm>
        </p:grpSpPr>
        <p:sp>
          <p:nvSpPr>
            <p:cNvPr id="175" name="Google Shape;175;p6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" name="Google Shape;176;p6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177" name="Google Shape;177;p6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avLst/>
                <a:gdLst/>
                <a:ahLst/>
                <a:cxnLst/>
                <a:rect l="l" t="t" r="r" b="b"/>
                <a:pathLst>
                  <a:path w="2337021" h="1888454" extrusionOk="0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avLst/>
                <a:gdLst/>
                <a:ahLst/>
                <a:cxnLst/>
                <a:rect l="l" t="t" r="r" b="b"/>
                <a:pathLst>
                  <a:path w="1918128" h="1791445" extrusionOk="0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avLst/>
                <a:gdLst/>
                <a:ahLst/>
                <a:cxnLst/>
                <a:rect l="l" t="t" r="r" b="b"/>
                <a:pathLst>
                  <a:path w="1707832" h="1560194" extrusionOk="0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avLst/>
                <a:gdLst/>
                <a:ahLst/>
                <a:cxnLst/>
                <a:rect l="l" t="t" r="r" b="b"/>
                <a:pathLst>
                  <a:path w="309455" h="309455" extrusionOk="0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avLst/>
                <a:gdLst/>
                <a:ahLst/>
                <a:cxnLst/>
                <a:rect l="l" t="t" r="r" b="b"/>
                <a:pathLst>
                  <a:path w="167212" h="167212" extrusionOk="0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avLst/>
                <a:gdLst/>
                <a:ahLst/>
                <a:cxnLst/>
                <a:rect l="l" t="t" r="r" b="b"/>
                <a:pathLst>
                  <a:path w="535559" h="1103249" extrusionOk="0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3" name="Google Shape;183;p6"/>
          <p:cNvGrpSpPr/>
          <p:nvPr/>
        </p:nvGrpSpPr>
        <p:grpSpPr>
          <a:xfrm>
            <a:off x="8240221" y="1698021"/>
            <a:ext cx="298533" cy="308185"/>
            <a:chOff x="3426491" y="5931793"/>
            <a:chExt cx="814775" cy="842265"/>
          </a:xfrm>
        </p:grpSpPr>
        <p:sp>
          <p:nvSpPr>
            <p:cNvPr id="184" name="Google Shape;184;p6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6"/>
          <p:cNvGrpSpPr/>
          <p:nvPr/>
        </p:nvGrpSpPr>
        <p:grpSpPr>
          <a:xfrm rot="-8717163">
            <a:off x="1632435" y="25890"/>
            <a:ext cx="201941" cy="456943"/>
            <a:chOff x="6286819" y="3044637"/>
            <a:chExt cx="551300" cy="1248275"/>
          </a:xfrm>
        </p:grpSpPr>
        <p:sp>
          <p:nvSpPr>
            <p:cNvPr id="187" name="Google Shape;187;p6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8" name="Google Shape;188;p6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189" name="Google Shape;189;p6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3" name="Google Shape;193;p6"/>
          <p:cNvGrpSpPr/>
          <p:nvPr/>
        </p:nvGrpSpPr>
        <p:grpSpPr>
          <a:xfrm>
            <a:off x="226218" y="4052767"/>
            <a:ext cx="569862" cy="518590"/>
            <a:chOff x="1731097" y="2015405"/>
            <a:chExt cx="1555300" cy="1417300"/>
          </a:xfrm>
        </p:grpSpPr>
        <p:sp>
          <p:nvSpPr>
            <p:cNvPr id="194" name="Google Shape;194;p6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311700" y="1245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6"/>
          <p:cNvSpPr txBox="1">
            <a:spLocks noGrp="1"/>
          </p:cNvSpPr>
          <p:nvPr>
            <p:ph type="body" idx="1"/>
          </p:nvPr>
        </p:nvSpPr>
        <p:spPr>
          <a:xfrm>
            <a:off x="3247917" y="2103050"/>
            <a:ext cx="2598000" cy="24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9" name="Google Shape;19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0" name="Google Shape;200;p6"/>
          <p:cNvSpPr txBox="1">
            <a:spLocks noGrp="1"/>
          </p:cNvSpPr>
          <p:nvPr>
            <p:ph type="body" idx="2"/>
          </p:nvPr>
        </p:nvSpPr>
        <p:spPr>
          <a:xfrm>
            <a:off x="6184146" y="2103050"/>
            <a:ext cx="2598000" cy="24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1" name="Google Shape;201;p6"/>
          <p:cNvSpPr txBox="1">
            <a:spLocks noGrp="1"/>
          </p:cNvSpPr>
          <p:nvPr>
            <p:ph type="body" idx="3"/>
          </p:nvPr>
        </p:nvSpPr>
        <p:spPr>
          <a:xfrm>
            <a:off x="311700" y="2103050"/>
            <a:ext cx="2598000" cy="24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2" name="Google Shape;202;p6"/>
          <p:cNvSpPr txBox="1"/>
          <p:nvPr/>
        </p:nvSpPr>
        <p:spPr>
          <a:xfrm rot="5400000">
            <a:off x="-679350" y="4751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5328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53283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40" name="Google Shape;240;p8"/>
          <p:cNvGrpSpPr/>
          <p:nvPr/>
        </p:nvGrpSpPr>
        <p:grpSpPr>
          <a:xfrm rot="1363262" flipH="1">
            <a:off x="6269153" y="531407"/>
            <a:ext cx="2965511" cy="1064402"/>
            <a:chOff x="2882675" y="129528"/>
            <a:chExt cx="6946105" cy="2493146"/>
          </a:xfrm>
        </p:grpSpPr>
        <p:sp>
          <p:nvSpPr>
            <p:cNvPr id="241" name="Google Shape;241;p8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8"/>
          <p:cNvGrpSpPr/>
          <p:nvPr/>
        </p:nvGrpSpPr>
        <p:grpSpPr>
          <a:xfrm rot="49119" flipH="1">
            <a:off x="6558288" y="1461161"/>
            <a:ext cx="1766301" cy="1184316"/>
            <a:chOff x="1617511" y="3116363"/>
            <a:chExt cx="4137082" cy="2773939"/>
          </a:xfrm>
        </p:grpSpPr>
        <p:sp>
          <p:nvSpPr>
            <p:cNvPr id="248" name="Google Shape;248;p8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8"/>
          <p:cNvGrpSpPr/>
          <p:nvPr/>
        </p:nvGrpSpPr>
        <p:grpSpPr>
          <a:xfrm rot="1363262" flipH="1">
            <a:off x="8388902" y="2180443"/>
            <a:ext cx="347853" cy="359589"/>
            <a:chOff x="3426491" y="5931793"/>
            <a:chExt cx="814775" cy="842265"/>
          </a:xfrm>
        </p:grpSpPr>
        <p:sp>
          <p:nvSpPr>
            <p:cNvPr id="252" name="Google Shape;252;p8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8"/>
          <p:cNvSpPr txBox="1"/>
          <p:nvPr/>
        </p:nvSpPr>
        <p:spPr>
          <a:xfrm rot="5400000">
            <a:off x="-679350" y="4751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ONE_COLUMN_TEXT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57" name="Google Shape;257;p9"/>
          <p:cNvGrpSpPr/>
          <p:nvPr/>
        </p:nvGrpSpPr>
        <p:grpSpPr>
          <a:xfrm>
            <a:off x="2591849" y="-203268"/>
            <a:ext cx="4525387" cy="1621293"/>
            <a:chOff x="2882675" y="129528"/>
            <a:chExt cx="6946105" cy="2493146"/>
          </a:xfrm>
        </p:grpSpPr>
        <p:sp>
          <p:nvSpPr>
            <p:cNvPr id="258" name="Google Shape;258;p9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9"/>
          <p:cNvGrpSpPr/>
          <p:nvPr/>
        </p:nvGrpSpPr>
        <p:grpSpPr>
          <a:xfrm rot="-412786">
            <a:off x="-797360" y="-50841"/>
            <a:ext cx="2697355" cy="1805047"/>
            <a:chOff x="1617511" y="3116363"/>
            <a:chExt cx="4137082" cy="2773939"/>
          </a:xfrm>
        </p:grpSpPr>
        <p:sp>
          <p:nvSpPr>
            <p:cNvPr id="265" name="Google Shape;265;p9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9"/>
          <p:cNvGrpSpPr/>
          <p:nvPr/>
        </p:nvGrpSpPr>
        <p:grpSpPr>
          <a:xfrm>
            <a:off x="7140522" y="1091507"/>
            <a:ext cx="3051580" cy="2517609"/>
            <a:chOff x="8389361" y="2098975"/>
            <a:chExt cx="4068231" cy="3362640"/>
          </a:xfrm>
        </p:grpSpPr>
        <p:sp>
          <p:nvSpPr>
            <p:cNvPr id="269" name="Google Shape;269;p9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0" name="Google Shape;270;p9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271" name="Google Shape;271;p9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avLst/>
                <a:gdLst/>
                <a:ahLst/>
                <a:cxnLst/>
                <a:rect l="l" t="t" r="r" b="b"/>
                <a:pathLst>
                  <a:path w="2337021" h="1888454" extrusionOk="0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avLst/>
                <a:gdLst/>
                <a:ahLst/>
                <a:cxnLst/>
                <a:rect l="l" t="t" r="r" b="b"/>
                <a:pathLst>
                  <a:path w="1918128" h="1791445" extrusionOk="0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avLst/>
                <a:gdLst/>
                <a:ahLst/>
                <a:cxnLst/>
                <a:rect l="l" t="t" r="r" b="b"/>
                <a:pathLst>
                  <a:path w="1707832" h="1560194" extrusionOk="0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avLst/>
                <a:gdLst/>
                <a:ahLst/>
                <a:cxnLst/>
                <a:rect l="l" t="t" r="r" b="b"/>
                <a:pathLst>
                  <a:path w="309455" h="309455" extrusionOk="0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9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avLst/>
                <a:gdLst/>
                <a:ahLst/>
                <a:cxnLst/>
                <a:rect l="l" t="t" r="r" b="b"/>
                <a:pathLst>
                  <a:path w="167212" h="167212" extrusionOk="0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9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avLst/>
                <a:gdLst/>
                <a:ahLst/>
                <a:cxnLst/>
                <a:rect l="l" t="t" r="r" b="b"/>
                <a:pathLst>
                  <a:path w="535559" h="1103249" extrusionOk="0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7" name="Google Shape;277;p9"/>
          <p:cNvGrpSpPr/>
          <p:nvPr/>
        </p:nvGrpSpPr>
        <p:grpSpPr>
          <a:xfrm>
            <a:off x="2095280" y="564295"/>
            <a:ext cx="530826" cy="547725"/>
            <a:chOff x="3426491" y="5931793"/>
            <a:chExt cx="814775" cy="842265"/>
          </a:xfrm>
        </p:grpSpPr>
        <p:sp>
          <p:nvSpPr>
            <p:cNvPr id="278" name="Google Shape;278;p9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9"/>
          <p:cNvGrpSpPr/>
          <p:nvPr/>
        </p:nvGrpSpPr>
        <p:grpSpPr>
          <a:xfrm rot="2872752">
            <a:off x="8479525" y="4199748"/>
            <a:ext cx="358548" cy="811921"/>
            <a:chOff x="6286819" y="3044637"/>
            <a:chExt cx="551300" cy="1248275"/>
          </a:xfrm>
        </p:grpSpPr>
        <p:sp>
          <p:nvSpPr>
            <p:cNvPr id="281" name="Google Shape;281;p9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" name="Google Shape;282;p9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283" name="Google Shape;283;p9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9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9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9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7" name="Google Shape;287;p9"/>
          <p:cNvGrpSpPr/>
          <p:nvPr/>
        </p:nvGrpSpPr>
        <p:grpSpPr>
          <a:xfrm rot="1184696">
            <a:off x="167868" y="3609181"/>
            <a:ext cx="1013285" cy="921719"/>
            <a:chOff x="1731097" y="2015405"/>
            <a:chExt cx="1555300" cy="1417300"/>
          </a:xfrm>
        </p:grpSpPr>
        <p:sp>
          <p:nvSpPr>
            <p:cNvPr id="288" name="Google Shape;288;p9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9"/>
          <p:cNvSpPr txBox="1">
            <a:spLocks noGrp="1"/>
          </p:cNvSpPr>
          <p:nvPr>
            <p:ph type="title"/>
          </p:nvPr>
        </p:nvSpPr>
        <p:spPr>
          <a:xfrm>
            <a:off x="1114875" y="1418025"/>
            <a:ext cx="6204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body" idx="1"/>
          </p:nvPr>
        </p:nvSpPr>
        <p:spPr>
          <a:xfrm>
            <a:off x="1114875" y="2252025"/>
            <a:ext cx="6204900" cy="25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5" name="Google Shape;29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96" name="Google Shape;296;p10"/>
          <p:cNvGrpSpPr/>
          <p:nvPr/>
        </p:nvGrpSpPr>
        <p:grpSpPr>
          <a:xfrm>
            <a:off x="2692026" y="-157312"/>
            <a:ext cx="3919687" cy="1407381"/>
            <a:chOff x="2882675" y="129528"/>
            <a:chExt cx="6946105" cy="2493146"/>
          </a:xfrm>
        </p:grpSpPr>
        <p:sp>
          <p:nvSpPr>
            <p:cNvPr id="297" name="Google Shape;297;p10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10"/>
          <p:cNvGrpSpPr/>
          <p:nvPr/>
        </p:nvGrpSpPr>
        <p:grpSpPr>
          <a:xfrm rot="-410566">
            <a:off x="-281301" y="-24802"/>
            <a:ext cx="2333387" cy="1565101"/>
            <a:chOff x="1617511" y="3116363"/>
            <a:chExt cx="4137082" cy="2773939"/>
          </a:xfrm>
        </p:grpSpPr>
        <p:sp>
          <p:nvSpPr>
            <p:cNvPr id="304" name="Google Shape;304;p10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10"/>
          <p:cNvGrpSpPr/>
          <p:nvPr/>
        </p:nvGrpSpPr>
        <p:grpSpPr>
          <a:xfrm>
            <a:off x="6599843" y="966971"/>
            <a:ext cx="2643943" cy="2186053"/>
            <a:chOff x="8389361" y="2098975"/>
            <a:chExt cx="4068231" cy="3362640"/>
          </a:xfrm>
        </p:grpSpPr>
        <p:sp>
          <p:nvSpPr>
            <p:cNvPr id="308" name="Google Shape;308;p10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9" name="Google Shape;309;p10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310" name="Google Shape;310;p10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avLst/>
                <a:gdLst/>
                <a:ahLst/>
                <a:cxnLst/>
                <a:rect l="l" t="t" r="r" b="b"/>
                <a:pathLst>
                  <a:path w="2337021" h="1888454" extrusionOk="0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0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avLst/>
                <a:gdLst/>
                <a:ahLst/>
                <a:cxnLst/>
                <a:rect l="l" t="t" r="r" b="b"/>
                <a:pathLst>
                  <a:path w="1918128" h="1791445" extrusionOk="0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0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avLst/>
                <a:gdLst/>
                <a:ahLst/>
                <a:cxnLst/>
                <a:rect l="l" t="t" r="r" b="b"/>
                <a:pathLst>
                  <a:path w="1707832" h="1560194" extrusionOk="0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avLst/>
                <a:gdLst/>
                <a:ahLst/>
                <a:cxnLst/>
                <a:rect l="l" t="t" r="r" b="b"/>
                <a:pathLst>
                  <a:path w="309455" h="309455" extrusionOk="0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avLst/>
                <a:gdLst/>
                <a:ahLst/>
                <a:cxnLst/>
                <a:rect l="l" t="t" r="r" b="b"/>
                <a:pathLst>
                  <a:path w="167212" h="167212" extrusionOk="0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avLst/>
                <a:gdLst/>
                <a:ahLst/>
                <a:cxnLst/>
                <a:rect l="l" t="t" r="r" b="b"/>
                <a:pathLst>
                  <a:path w="535559" h="1103249" extrusionOk="0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6" name="Google Shape;316;p10"/>
          <p:cNvGrpSpPr/>
          <p:nvPr/>
        </p:nvGrpSpPr>
        <p:grpSpPr>
          <a:xfrm>
            <a:off x="2228006" y="508288"/>
            <a:ext cx="459777" cy="475459"/>
            <a:chOff x="3426491" y="5931793"/>
            <a:chExt cx="814775" cy="842265"/>
          </a:xfrm>
        </p:grpSpPr>
        <p:sp>
          <p:nvSpPr>
            <p:cNvPr id="317" name="Google Shape;317;p10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 rot="2877916">
            <a:off x="7758198" y="3669309"/>
            <a:ext cx="311226" cy="704682"/>
            <a:chOff x="6286819" y="3044637"/>
            <a:chExt cx="551300" cy="1248275"/>
          </a:xfrm>
        </p:grpSpPr>
        <p:sp>
          <p:nvSpPr>
            <p:cNvPr id="320" name="Google Shape;320;p10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321;p10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322" name="Google Shape;322;p10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0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0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0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6" name="Google Shape;326;p10"/>
          <p:cNvGrpSpPr/>
          <p:nvPr/>
        </p:nvGrpSpPr>
        <p:grpSpPr>
          <a:xfrm>
            <a:off x="288718" y="3557516"/>
            <a:ext cx="877656" cy="800066"/>
            <a:chOff x="1731097" y="2015405"/>
            <a:chExt cx="1555300" cy="1417300"/>
          </a:xfrm>
        </p:grpSpPr>
        <p:sp>
          <p:nvSpPr>
            <p:cNvPr id="327" name="Google Shape;327;p10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0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LANK_3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13"/>
          <p:cNvGrpSpPr/>
          <p:nvPr/>
        </p:nvGrpSpPr>
        <p:grpSpPr>
          <a:xfrm rot="1505863">
            <a:off x="2398378" y="2754246"/>
            <a:ext cx="3879946" cy="3059376"/>
            <a:chOff x="1617511" y="3116363"/>
            <a:chExt cx="4137082" cy="2773939"/>
          </a:xfrm>
        </p:grpSpPr>
        <p:sp>
          <p:nvSpPr>
            <p:cNvPr id="368" name="Google Shape;368;p13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13"/>
          <p:cNvGrpSpPr/>
          <p:nvPr/>
        </p:nvGrpSpPr>
        <p:grpSpPr>
          <a:xfrm>
            <a:off x="-2009" y="-11"/>
            <a:ext cx="9071613" cy="3256049"/>
            <a:chOff x="2882675" y="129528"/>
            <a:chExt cx="6946105" cy="2493146"/>
          </a:xfrm>
        </p:grpSpPr>
        <p:sp>
          <p:nvSpPr>
            <p:cNvPr id="372" name="Google Shape;372;p13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/>
          </p:nvPr>
        </p:nvSpPr>
        <p:spPr>
          <a:xfrm>
            <a:off x="311700" y="842625"/>
            <a:ext cx="8520600" cy="13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>
            <a:endParaRPr/>
          </a:p>
        </p:txBody>
      </p:sp>
      <p:grpSp>
        <p:nvGrpSpPr>
          <p:cNvPr id="380" name="Google Shape;380;p13"/>
          <p:cNvGrpSpPr/>
          <p:nvPr/>
        </p:nvGrpSpPr>
        <p:grpSpPr>
          <a:xfrm>
            <a:off x="6528593" y="3886945"/>
            <a:ext cx="767192" cy="814218"/>
            <a:chOff x="3426491" y="5931793"/>
            <a:chExt cx="814775" cy="842265"/>
          </a:xfrm>
        </p:grpSpPr>
        <p:sp>
          <p:nvSpPr>
            <p:cNvPr id="381" name="Google Shape;381;p13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BLANK_2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5" name="Google Shape;385;p14"/>
          <p:cNvSpPr txBox="1">
            <a:spLocks noGrp="1"/>
          </p:cNvSpPr>
          <p:nvPr>
            <p:ph type="title"/>
          </p:nvPr>
        </p:nvSpPr>
        <p:spPr>
          <a:xfrm>
            <a:off x="265500" y="1614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265500" y="3184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87" name="Google Shape;387;p14"/>
          <p:cNvGrpSpPr/>
          <p:nvPr/>
        </p:nvGrpSpPr>
        <p:grpSpPr>
          <a:xfrm rot="2305970">
            <a:off x="6802090" y="212166"/>
            <a:ext cx="2546695" cy="913568"/>
            <a:chOff x="2882675" y="129528"/>
            <a:chExt cx="6946105" cy="2493146"/>
          </a:xfrm>
        </p:grpSpPr>
        <p:sp>
          <p:nvSpPr>
            <p:cNvPr id="388" name="Google Shape;388;p14"/>
            <p:cNvSpPr/>
            <p:nvPr/>
          </p:nvSpPr>
          <p:spPr>
            <a:xfrm>
              <a:off x="3974985" y="129528"/>
              <a:ext cx="5853795" cy="1669285"/>
            </a:xfrm>
            <a:custGeom>
              <a:avLst/>
              <a:gdLst/>
              <a:ahLst/>
              <a:cxnLst/>
              <a:rect l="l" t="t" r="r" b="b"/>
              <a:pathLst>
                <a:path w="6540553" h="1582261" extrusionOk="0">
                  <a:moveTo>
                    <a:pt x="78785" y="0"/>
                  </a:moveTo>
                  <a:lnTo>
                    <a:pt x="6473483" y="0"/>
                  </a:lnTo>
                  <a:lnTo>
                    <a:pt x="6540553" y="216185"/>
                  </a:lnTo>
                  <a:lnTo>
                    <a:pt x="5549124" y="1576602"/>
                  </a:lnTo>
                  <a:lnTo>
                    <a:pt x="891252" y="1582261"/>
                  </a:lnTo>
                  <a:lnTo>
                    <a:pt x="0" y="199210"/>
                  </a:lnTo>
                  <a:lnTo>
                    <a:pt x="78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288893" y="1592328"/>
              <a:ext cx="1739122" cy="1030346"/>
            </a:xfrm>
            <a:custGeom>
              <a:avLst/>
              <a:gdLst/>
              <a:ahLst/>
              <a:cxnLst/>
              <a:rect l="l" t="t" r="r" b="b"/>
              <a:pathLst>
                <a:path w="1009650" h="598169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598170"/>
                  </a:lnTo>
                  <a:lnTo>
                    <a:pt x="0" y="5981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288893" y="1592328"/>
              <a:ext cx="1739122" cy="602129"/>
            </a:xfrm>
            <a:custGeom>
              <a:avLst/>
              <a:gdLst/>
              <a:ahLst/>
              <a:cxnLst/>
              <a:rect l="l" t="t" r="r" b="b"/>
              <a:pathLst>
                <a:path w="1009650" h="349567" extrusionOk="0">
                  <a:moveTo>
                    <a:pt x="0" y="0"/>
                  </a:moveTo>
                  <a:lnTo>
                    <a:pt x="1009650" y="0"/>
                  </a:lnTo>
                  <a:lnTo>
                    <a:pt x="1009650" y="349568"/>
                  </a:lnTo>
                  <a:lnTo>
                    <a:pt x="0" y="3495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2882675" y="495907"/>
              <a:ext cx="6551239" cy="1450361"/>
            </a:xfrm>
            <a:custGeom>
              <a:avLst/>
              <a:gdLst/>
              <a:ahLst/>
              <a:cxnLst/>
              <a:rect l="l" t="t" r="r" b="b"/>
              <a:pathLst>
                <a:path w="3803332" h="842009" extrusionOk="0">
                  <a:moveTo>
                    <a:pt x="0" y="0"/>
                  </a:moveTo>
                  <a:lnTo>
                    <a:pt x="3803333" y="0"/>
                  </a:lnTo>
                  <a:lnTo>
                    <a:pt x="3286125" y="842010"/>
                  </a:lnTo>
                  <a:lnTo>
                    <a:pt x="517207" y="8420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2923708" y="563201"/>
              <a:ext cx="6467564" cy="1196056"/>
            </a:xfrm>
            <a:custGeom>
              <a:avLst/>
              <a:gdLst/>
              <a:ahLst/>
              <a:cxnLst/>
              <a:rect l="l" t="t" r="r" b="b"/>
              <a:pathLst>
                <a:path w="3754754" h="694372" extrusionOk="0">
                  <a:moveTo>
                    <a:pt x="3754755" y="0"/>
                  </a:moveTo>
                  <a:lnTo>
                    <a:pt x="3328035" y="694373"/>
                  </a:lnTo>
                  <a:lnTo>
                    <a:pt x="426720" y="694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2882675" y="364599"/>
              <a:ext cx="6551239" cy="131255"/>
            </a:xfrm>
            <a:custGeom>
              <a:avLst/>
              <a:gdLst/>
              <a:ahLst/>
              <a:cxnLst/>
              <a:rect l="l" t="t" r="r" b="b"/>
              <a:pathLst>
                <a:path w="3803332" h="76200" extrusionOk="0">
                  <a:moveTo>
                    <a:pt x="0" y="76200"/>
                  </a:moveTo>
                  <a:lnTo>
                    <a:pt x="3803333" y="76200"/>
                  </a:lnTo>
                  <a:lnTo>
                    <a:pt x="3756660" y="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14"/>
          <p:cNvGrpSpPr/>
          <p:nvPr/>
        </p:nvGrpSpPr>
        <p:grpSpPr>
          <a:xfrm rot="3597126">
            <a:off x="6706238" y="818478"/>
            <a:ext cx="1513636" cy="1018091"/>
            <a:chOff x="1617511" y="3116363"/>
            <a:chExt cx="4137082" cy="2773939"/>
          </a:xfrm>
        </p:grpSpPr>
        <p:sp>
          <p:nvSpPr>
            <p:cNvPr id="395" name="Google Shape;395;p14"/>
            <p:cNvSpPr/>
            <p:nvPr/>
          </p:nvSpPr>
          <p:spPr>
            <a:xfrm rot="-1285870">
              <a:off x="1791766" y="3765879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 rot="-1285870">
              <a:off x="1750344" y="3788938"/>
              <a:ext cx="3829995" cy="1451850"/>
            </a:xfrm>
            <a:custGeom>
              <a:avLst/>
              <a:gdLst/>
              <a:ahLst/>
              <a:cxnLst/>
              <a:rect l="l" t="t" r="r" b="b"/>
              <a:pathLst>
                <a:path w="2221295" h="842034" extrusionOk="0">
                  <a:moveTo>
                    <a:pt x="0" y="0"/>
                  </a:moveTo>
                  <a:lnTo>
                    <a:pt x="2221296" y="0"/>
                  </a:lnTo>
                  <a:lnTo>
                    <a:pt x="2221296" y="842035"/>
                  </a:lnTo>
                  <a:lnTo>
                    <a:pt x="0" y="842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1748503" y="3281277"/>
              <a:ext cx="3796535" cy="2385549"/>
            </a:xfrm>
            <a:custGeom>
              <a:avLst/>
              <a:gdLst/>
              <a:ahLst/>
              <a:cxnLst/>
              <a:rect l="l" t="t" r="r" b="b"/>
              <a:pathLst>
                <a:path w="2204084" h="1384934" extrusionOk="0">
                  <a:moveTo>
                    <a:pt x="235268" y="829628"/>
                  </a:moveTo>
                  <a:cubicBezTo>
                    <a:pt x="277178" y="813435"/>
                    <a:pt x="319088" y="797243"/>
                    <a:pt x="360045" y="780097"/>
                  </a:cubicBezTo>
                  <a:cubicBezTo>
                    <a:pt x="371475" y="809625"/>
                    <a:pt x="383858" y="840105"/>
                    <a:pt x="395288" y="869632"/>
                  </a:cubicBezTo>
                  <a:cubicBezTo>
                    <a:pt x="353378" y="885825"/>
                    <a:pt x="311468" y="902018"/>
                    <a:pt x="270510" y="919163"/>
                  </a:cubicBezTo>
                  <a:cubicBezTo>
                    <a:pt x="258127" y="889635"/>
                    <a:pt x="246698" y="860107"/>
                    <a:pt x="235268" y="829628"/>
                  </a:cubicBezTo>
                  <a:lnTo>
                    <a:pt x="235268" y="829628"/>
                  </a:lnTo>
                  <a:close/>
                  <a:moveTo>
                    <a:pt x="183833" y="699135"/>
                  </a:moveTo>
                  <a:cubicBezTo>
                    <a:pt x="195263" y="728663"/>
                    <a:pt x="207645" y="759143"/>
                    <a:pt x="219075" y="788670"/>
                  </a:cubicBezTo>
                  <a:cubicBezTo>
                    <a:pt x="260985" y="772478"/>
                    <a:pt x="302895" y="756285"/>
                    <a:pt x="343853" y="739140"/>
                  </a:cubicBezTo>
                  <a:cubicBezTo>
                    <a:pt x="332423" y="709613"/>
                    <a:pt x="320040" y="679132"/>
                    <a:pt x="308610" y="649605"/>
                  </a:cubicBezTo>
                  <a:cubicBezTo>
                    <a:pt x="266700" y="665797"/>
                    <a:pt x="225743" y="681990"/>
                    <a:pt x="183833" y="699135"/>
                  </a:cubicBezTo>
                  <a:lnTo>
                    <a:pt x="183833" y="699135"/>
                  </a:lnTo>
                  <a:close/>
                  <a:moveTo>
                    <a:pt x="1838325" y="49530"/>
                  </a:moveTo>
                  <a:lnTo>
                    <a:pt x="1963103" y="0"/>
                  </a:lnTo>
                  <a:lnTo>
                    <a:pt x="1998345" y="89535"/>
                  </a:lnTo>
                  <a:lnTo>
                    <a:pt x="1873568" y="139065"/>
                  </a:lnTo>
                  <a:lnTo>
                    <a:pt x="1838325" y="49530"/>
                  </a:lnTo>
                  <a:lnTo>
                    <a:pt x="1838325" y="49530"/>
                  </a:lnTo>
                  <a:close/>
                  <a:moveTo>
                    <a:pt x="367665" y="626745"/>
                  </a:moveTo>
                  <a:cubicBezTo>
                    <a:pt x="409575" y="610553"/>
                    <a:pt x="451485" y="594360"/>
                    <a:pt x="492443" y="577215"/>
                  </a:cubicBezTo>
                  <a:cubicBezTo>
                    <a:pt x="503873" y="606743"/>
                    <a:pt x="516255" y="637222"/>
                    <a:pt x="527685" y="666750"/>
                  </a:cubicBezTo>
                  <a:cubicBezTo>
                    <a:pt x="485775" y="682943"/>
                    <a:pt x="443865" y="699135"/>
                    <a:pt x="402908" y="716280"/>
                  </a:cubicBezTo>
                  <a:cubicBezTo>
                    <a:pt x="391478" y="686753"/>
                    <a:pt x="379095" y="656272"/>
                    <a:pt x="367665" y="626745"/>
                  </a:cubicBezTo>
                  <a:lnTo>
                    <a:pt x="367665" y="626745"/>
                  </a:lnTo>
                  <a:close/>
                  <a:moveTo>
                    <a:pt x="551498" y="554355"/>
                  </a:moveTo>
                  <a:cubicBezTo>
                    <a:pt x="593408" y="538163"/>
                    <a:pt x="635318" y="521970"/>
                    <a:pt x="676275" y="504825"/>
                  </a:cubicBezTo>
                  <a:cubicBezTo>
                    <a:pt x="687705" y="534353"/>
                    <a:pt x="700088" y="564833"/>
                    <a:pt x="711518" y="594360"/>
                  </a:cubicBezTo>
                  <a:cubicBezTo>
                    <a:pt x="669608" y="610553"/>
                    <a:pt x="627698" y="626745"/>
                    <a:pt x="586740" y="643890"/>
                  </a:cubicBezTo>
                  <a:cubicBezTo>
                    <a:pt x="575310" y="614363"/>
                    <a:pt x="562928" y="584835"/>
                    <a:pt x="551498" y="554355"/>
                  </a:cubicBezTo>
                  <a:lnTo>
                    <a:pt x="551498" y="554355"/>
                  </a:lnTo>
                  <a:close/>
                  <a:moveTo>
                    <a:pt x="735330" y="481965"/>
                  </a:moveTo>
                  <a:cubicBezTo>
                    <a:pt x="777240" y="465772"/>
                    <a:pt x="819150" y="449580"/>
                    <a:pt x="860108" y="432435"/>
                  </a:cubicBezTo>
                  <a:cubicBezTo>
                    <a:pt x="871538" y="461963"/>
                    <a:pt x="883920" y="492442"/>
                    <a:pt x="895350" y="521970"/>
                  </a:cubicBezTo>
                  <a:cubicBezTo>
                    <a:pt x="853440" y="538163"/>
                    <a:pt x="811530" y="554355"/>
                    <a:pt x="770573" y="571500"/>
                  </a:cubicBezTo>
                  <a:cubicBezTo>
                    <a:pt x="759143" y="541972"/>
                    <a:pt x="746760" y="512445"/>
                    <a:pt x="735330" y="481965"/>
                  </a:cubicBezTo>
                  <a:lnTo>
                    <a:pt x="735330" y="481965"/>
                  </a:lnTo>
                  <a:close/>
                  <a:moveTo>
                    <a:pt x="919163" y="410528"/>
                  </a:moveTo>
                  <a:cubicBezTo>
                    <a:pt x="961073" y="394335"/>
                    <a:pt x="1002983" y="378142"/>
                    <a:pt x="1043940" y="360997"/>
                  </a:cubicBezTo>
                  <a:cubicBezTo>
                    <a:pt x="1055370" y="390525"/>
                    <a:pt x="1067753" y="421005"/>
                    <a:pt x="1079183" y="450533"/>
                  </a:cubicBezTo>
                  <a:cubicBezTo>
                    <a:pt x="1037273" y="466725"/>
                    <a:pt x="995363" y="482917"/>
                    <a:pt x="954405" y="500063"/>
                  </a:cubicBezTo>
                  <a:cubicBezTo>
                    <a:pt x="942975" y="469583"/>
                    <a:pt x="930593" y="440055"/>
                    <a:pt x="919163" y="410528"/>
                  </a:cubicBezTo>
                  <a:lnTo>
                    <a:pt x="919163" y="410528"/>
                  </a:lnTo>
                  <a:close/>
                  <a:moveTo>
                    <a:pt x="1102995" y="338138"/>
                  </a:moveTo>
                  <a:cubicBezTo>
                    <a:pt x="1144905" y="321945"/>
                    <a:pt x="1186815" y="305753"/>
                    <a:pt x="1227773" y="289560"/>
                  </a:cubicBezTo>
                  <a:cubicBezTo>
                    <a:pt x="1239203" y="319088"/>
                    <a:pt x="1251585" y="349567"/>
                    <a:pt x="1263015" y="379095"/>
                  </a:cubicBezTo>
                  <a:cubicBezTo>
                    <a:pt x="1221105" y="395288"/>
                    <a:pt x="1179195" y="411480"/>
                    <a:pt x="1138238" y="428625"/>
                  </a:cubicBezTo>
                  <a:cubicBezTo>
                    <a:pt x="1126808" y="398145"/>
                    <a:pt x="1114425" y="367665"/>
                    <a:pt x="1102995" y="338138"/>
                  </a:cubicBezTo>
                  <a:lnTo>
                    <a:pt x="1102995" y="338138"/>
                  </a:lnTo>
                  <a:close/>
                  <a:moveTo>
                    <a:pt x="1286828" y="265747"/>
                  </a:moveTo>
                  <a:cubicBezTo>
                    <a:pt x="1328738" y="249555"/>
                    <a:pt x="1370648" y="233363"/>
                    <a:pt x="1411605" y="216217"/>
                  </a:cubicBezTo>
                  <a:cubicBezTo>
                    <a:pt x="1423035" y="245745"/>
                    <a:pt x="1435418" y="276225"/>
                    <a:pt x="1446848" y="305753"/>
                  </a:cubicBezTo>
                  <a:cubicBezTo>
                    <a:pt x="1404938" y="321945"/>
                    <a:pt x="1363028" y="338138"/>
                    <a:pt x="1322070" y="355283"/>
                  </a:cubicBezTo>
                  <a:cubicBezTo>
                    <a:pt x="1310640" y="325755"/>
                    <a:pt x="1299210" y="296228"/>
                    <a:pt x="1286828" y="265747"/>
                  </a:cubicBezTo>
                  <a:lnTo>
                    <a:pt x="1286828" y="265747"/>
                  </a:lnTo>
                  <a:close/>
                  <a:moveTo>
                    <a:pt x="1470660" y="194310"/>
                  </a:moveTo>
                  <a:cubicBezTo>
                    <a:pt x="1512570" y="178117"/>
                    <a:pt x="1554480" y="161925"/>
                    <a:pt x="1595438" y="144780"/>
                  </a:cubicBezTo>
                  <a:cubicBezTo>
                    <a:pt x="1606868" y="174308"/>
                    <a:pt x="1619250" y="204788"/>
                    <a:pt x="1630680" y="234315"/>
                  </a:cubicBezTo>
                  <a:cubicBezTo>
                    <a:pt x="1588770" y="250508"/>
                    <a:pt x="1546860" y="266700"/>
                    <a:pt x="1505903" y="283845"/>
                  </a:cubicBezTo>
                  <a:cubicBezTo>
                    <a:pt x="1494473" y="253365"/>
                    <a:pt x="1483043" y="223838"/>
                    <a:pt x="1470660" y="194310"/>
                  </a:cubicBezTo>
                  <a:lnTo>
                    <a:pt x="1470660" y="194310"/>
                  </a:lnTo>
                  <a:close/>
                  <a:moveTo>
                    <a:pt x="1654493" y="121920"/>
                  </a:moveTo>
                  <a:cubicBezTo>
                    <a:pt x="1696403" y="105728"/>
                    <a:pt x="1738313" y="89535"/>
                    <a:pt x="1779270" y="72390"/>
                  </a:cubicBezTo>
                  <a:cubicBezTo>
                    <a:pt x="1790700" y="101917"/>
                    <a:pt x="1803083" y="132397"/>
                    <a:pt x="1814513" y="161925"/>
                  </a:cubicBezTo>
                  <a:cubicBezTo>
                    <a:pt x="1772603" y="178117"/>
                    <a:pt x="1730693" y="194310"/>
                    <a:pt x="1689735" y="211455"/>
                  </a:cubicBezTo>
                  <a:cubicBezTo>
                    <a:pt x="1678305" y="181928"/>
                    <a:pt x="1666875" y="151447"/>
                    <a:pt x="1654493" y="121920"/>
                  </a:cubicBezTo>
                  <a:lnTo>
                    <a:pt x="1654493" y="121920"/>
                  </a:lnTo>
                  <a:close/>
                  <a:moveTo>
                    <a:pt x="0" y="770572"/>
                  </a:moveTo>
                  <a:lnTo>
                    <a:pt x="124778" y="721043"/>
                  </a:lnTo>
                  <a:lnTo>
                    <a:pt x="160020" y="810578"/>
                  </a:lnTo>
                  <a:lnTo>
                    <a:pt x="35243" y="860107"/>
                  </a:lnTo>
                  <a:lnTo>
                    <a:pt x="0" y="770572"/>
                  </a:lnTo>
                  <a:lnTo>
                    <a:pt x="0" y="770572"/>
                  </a:lnTo>
                  <a:close/>
                  <a:moveTo>
                    <a:pt x="286703" y="961072"/>
                  </a:moveTo>
                  <a:cubicBezTo>
                    <a:pt x="298133" y="990600"/>
                    <a:pt x="310515" y="1021080"/>
                    <a:pt x="321945" y="1050607"/>
                  </a:cubicBezTo>
                  <a:cubicBezTo>
                    <a:pt x="363855" y="1034415"/>
                    <a:pt x="405765" y="1018222"/>
                    <a:pt x="446723" y="1001078"/>
                  </a:cubicBezTo>
                  <a:cubicBezTo>
                    <a:pt x="435293" y="971550"/>
                    <a:pt x="422910" y="941070"/>
                    <a:pt x="411480" y="911543"/>
                  </a:cubicBezTo>
                  <a:cubicBezTo>
                    <a:pt x="369570" y="928688"/>
                    <a:pt x="328613" y="944880"/>
                    <a:pt x="286703" y="961072"/>
                  </a:cubicBezTo>
                  <a:lnTo>
                    <a:pt x="286703" y="961072"/>
                  </a:lnTo>
                  <a:close/>
                  <a:moveTo>
                    <a:pt x="338138" y="1092518"/>
                  </a:moveTo>
                  <a:cubicBezTo>
                    <a:pt x="380048" y="1076325"/>
                    <a:pt x="421958" y="1060132"/>
                    <a:pt x="462915" y="1042988"/>
                  </a:cubicBezTo>
                  <a:cubicBezTo>
                    <a:pt x="474345" y="1072515"/>
                    <a:pt x="486728" y="1102995"/>
                    <a:pt x="498158" y="1132523"/>
                  </a:cubicBezTo>
                  <a:cubicBezTo>
                    <a:pt x="456248" y="1148715"/>
                    <a:pt x="414338" y="1164907"/>
                    <a:pt x="373380" y="1182053"/>
                  </a:cubicBezTo>
                  <a:cubicBezTo>
                    <a:pt x="360998" y="1151573"/>
                    <a:pt x="349568" y="1122045"/>
                    <a:pt x="338138" y="1092518"/>
                  </a:cubicBezTo>
                  <a:lnTo>
                    <a:pt x="338138" y="1092518"/>
                  </a:lnTo>
                  <a:close/>
                  <a:moveTo>
                    <a:pt x="389573" y="1223010"/>
                  </a:moveTo>
                  <a:cubicBezTo>
                    <a:pt x="401003" y="1252538"/>
                    <a:pt x="413385" y="1283018"/>
                    <a:pt x="424815" y="1312545"/>
                  </a:cubicBezTo>
                  <a:cubicBezTo>
                    <a:pt x="466725" y="1296353"/>
                    <a:pt x="508635" y="1280160"/>
                    <a:pt x="549593" y="1263968"/>
                  </a:cubicBezTo>
                  <a:cubicBezTo>
                    <a:pt x="538163" y="1234440"/>
                    <a:pt x="525780" y="1203960"/>
                    <a:pt x="514350" y="1174432"/>
                  </a:cubicBezTo>
                  <a:cubicBezTo>
                    <a:pt x="472440" y="1190625"/>
                    <a:pt x="431483" y="1206818"/>
                    <a:pt x="389573" y="1223010"/>
                  </a:cubicBezTo>
                  <a:lnTo>
                    <a:pt x="389573" y="1223010"/>
                  </a:lnTo>
                  <a:close/>
                  <a:moveTo>
                    <a:pt x="2044065" y="574358"/>
                  </a:moveTo>
                  <a:lnTo>
                    <a:pt x="2168843" y="524828"/>
                  </a:lnTo>
                  <a:lnTo>
                    <a:pt x="2204085" y="614363"/>
                  </a:lnTo>
                  <a:lnTo>
                    <a:pt x="2079308" y="663893"/>
                  </a:lnTo>
                  <a:lnTo>
                    <a:pt x="2044065" y="574358"/>
                  </a:lnTo>
                  <a:lnTo>
                    <a:pt x="2044065" y="574358"/>
                  </a:lnTo>
                  <a:close/>
                  <a:moveTo>
                    <a:pt x="573405" y="1151573"/>
                  </a:moveTo>
                  <a:cubicBezTo>
                    <a:pt x="615315" y="1135380"/>
                    <a:pt x="657225" y="1119188"/>
                    <a:pt x="698183" y="1102043"/>
                  </a:cubicBezTo>
                  <a:cubicBezTo>
                    <a:pt x="709613" y="1131570"/>
                    <a:pt x="721995" y="1162050"/>
                    <a:pt x="733425" y="1191578"/>
                  </a:cubicBezTo>
                  <a:cubicBezTo>
                    <a:pt x="691515" y="1207770"/>
                    <a:pt x="649605" y="1223963"/>
                    <a:pt x="608648" y="1241107"/>
                  </a:cubicBezTo>
                  <a:cubicBezTo>
                    <a:pt x="597218" y="1210628"/>
                    <a:pt x="584835" y="1181100"/>
                    <a:pt x="573405" y="1151573"/>
                  </a:cubicBezTo>
                  <a:lnTo>
                    <a:pt x="573405" y="1151573"/>
                  </a:lnTo>
                  <a:close/>
                  <a:moveTo>
                    <a:pt x="757238" y="1079182"/>
                  </a:moveTo>
                  <a:cubicBezTo>
                    <a:pt x="799148" y="1062990"/>
                    <a:pt x="841058" y="1046797"/>
                    <a:pt x="882015" y="1029653"/>
                  </a:cubicBezTo>
                  <a:cubicBezTo>
                    <a:pt x="893445" y="1059180"/>
                    <a:pt x="905828" y="1089660"/>
                    <a:pt x="917258" y="1119188"/>
                  </a:cubicBezTo>
                  <a:cubicBezTo>
                    <a:pt x="875348" y="1135380"/>
                    <a:pt x="833438" y="1151573"/>
                    <a:pt x="792480" y="1168718"/>
                  </a:cubicBezTo>
                  <a:cubicBezTo>
                    <a:pt x="781050" y="1139190"/>
                    <a:pt x="768668" y="1108710"/>
                    <a:pt x="757238" y="1079182"/>
                  </a:cubicBezTo>
                  <a:lnTo>
                    <a:pt x="757238" y="1079182"/>
                  </a:lnTo>
                  <a:close/>
                  <a:moveTo>
                    <a:pt x="941070" y="1006793"/>
                  </a:moveTo>
                  <a:cubicBezTo>
                    <a:pt x="982980" y="990600"/>
                    <a:pt x="1024890" y="974407"/>
                    <a:pt x="1065848" y="957263"/>
                  </a:cubicBezTo>
                  <a:cubicBezTo>
                    <a:pt x="1077278" y="986790"/>
                    <a:pt x="1089660" y="1017270"/>
                    <a:pt x="1101090" y="1046797"/>
                  </a:cubicBezTo>
                  <a:cubicBezTo>
                    <a:pt x="1059180" y="1062990"/>
                    <a:pt x="1017270" y="1079182"/>
                    <a:pt x="976313" y="1096328"/>
                  </a:cubicBezTo>
                  <a:cubicBezTo>
                    <a:pt x="964883" y="1066800"/>
                    <a:pt x="952500" y="1037272"/>
                    <a:pt x="941070" y="1006793"/>
                  </a:cubicBezTo>
                  <a:lnTo>
                    <a:pt x="941070" y="1006793"/>
                  </a:lnTo>
                  <a:close/>
                  <a:moveTo>
                    <a:pt x="1124903" y="935355"/>
                  </a:moveTo>
                  <a:cubicBezTo>
                    <a:pt x="1166813" y="919163"/>
                    <a:pt x="1208723" y="902970"/>
                    <a:pt x="1249680" y="885825"/>
                  </a:cubicBezTo>
                  <a:cubicBezTo>
                    <a:pt x="1261110" y="915353"/>
                    <a:pt x="1273493" y="945832"/>
                    <a:pt x="1284923" y="975360"/>
                  </a:cubicBezTo>
                  <a:cubicBezTo>
                    <a:pt x="1243013" y="991553"/>
                    <a:pt x="1201103" y="1007745"/>
                    <a:pt x="1160145" y="1024890"/>
                  </a:cubicBezTo>
                  <a:cubicBezTo>
                    <a:pt x="1148715" y="994410"/>
                    <a:pt x="1136333" y="964882"/>
                    <a:pt x="1124903" y="935355"/>
                  </a:cubicBezTo>
                  <a:lnTo>
                    <a:pt x="1124903" y="935355"/>
                  </a:lnTo>
                  <a:close/>
                  <a:moveTo>
                    <a:pt x="1308735" y="862965"/>
                  </a:moveTo>
                  <a:cubicBezTo>
                    <a:pt x="1350645" y="846772"/>
                    <a:pt x="1392555" y="830580"/>
                    <a:pt x="1433513" y="813435"/>
                  </a:cubicBezTo>
                  <a:cubicBezTo>
                    <a:pt x="1444943" y="842963"/>
                    <a:pt x="1457325" y="873443"/>
                    <a:pt x="1468755" y="902970"/>
                  </a:cubicBezTo>
                  <a:cubicBezTo>
                    <a:pt x="1426845" y="919163"/>
                    <a:pt x="1384935" y="935355"/>
                    <a:pt x="1343978" y="952500"/>
                  </a:cubicBezTo>
                  <a:cubicBezTo>
                    <a:pt x="1332548" y="922972"/>
                    <a:pt x="1321118" y="892493"/>
                    <a:pt x="1308735" y="862965"/>
                  </a:cubicBezTo>
                  <a:lnTo>
                    <a:pt x="1308735" y="862965"/>
                  </a:lnTo>
                  <a:close/>
                  <a:moveTo>
                    <a:pt x="1492568" y="790575"/>
                  </a:moveTo>
                  <a:cubicBezTo>
                    <a:pt x="1534478" y="774382"/>
                    <a:pt x="1576388" y="758190"/>
                    <a:pt x="1617345" y="741045"/>
                  </a:cubicBezTo>
                  <a:cubicBezTo>
                    <a:pt x="1628775" y="770572"/>
                    <a:pt x="1641158" y="801053"/>
                    <a:pt x="1652588" y="830580"/>
                  </a:cubicBezTo>
                  <a:cubicBezTo>
                    <a:pt x="1610678" y="846772"/>
                    <a:pt x="1568768" y="862965"/>
                    <a:pt x="1527810" y="880110"/>
                  </a:cubicBezTo>
                  <a:cubicBezTo>
                    <a:pt x="1516380" y="850582"/>
                    <a:pt x="1504950" y="821055"/>
                    <a:pt x="1492568" y="790575"/>
                  </a:cubicBezTo>
                  <a:lnTo>
                    <a:pt x="1492568" y="790575"/>
                  </a:lnTo>
                  <a:close/>
                  <a:moveTo>
                    <a:pt x="1676400" y="718185"/>
                  </a:moveTo>
                  <a:cubicBezTo>
                    <a:pt x="1718310" y="701993"/>
                    <a:pt x="1760220" y="685800"/>
                    <a:pt x="1801178" y="668655"/>
                  </a:cubicBezTo>
                  <a:cubicBezTo>
                    <a:pt x="1812608" y="698182"/>
                    <a:pt x="1824990" y="728663"/>
                    <a:pt x="1836420" y="758190"/>
                  </a:cubicBezTo>
                  <a:cubicBezTo>
                    <a:pt x="1794510" y="774382"/>
                    <a:pt x="1752600" y="790575"/>
                    <a:pt x="1711643" y="807720"/>
                  </a:cubicBezTo>
                  <a:cubicBezTo>
                    <a:pt x="1700213" y="778193"/>
                    <a:pt x="1688783" y="748665"/>
                    <a:pt x="1676400" y="718185"/>
                  </a:cubicBezTo>
                  <a:lnTo>
                    <a:pt x="1676400" y="718185"/>
                  </a:lnTo>
                  <a:close/>
                  <a:moveTo>
                    <a:pt x="1860233" y="646747"/>
                  </a:moveTo>
                  <a:cubicBezTo>
                    <a:pt x="1902143" y="630555"/>
                    <a:pt x="1944053" y="614363"/>
                    <a:pt x="1985010" y="597218"/>
                  </a:cubicBezTo>
                  <a:cubicBezTo>
                    <a:pt x="1996440" y="626745"/>
                    <a:pt x="2008823" y="657225"/>
                    <a:pt x="2020253" y="686753"/>
                  </a:cubicBezTo>
                  <a:cubicBezTo>
                    <a:pt x="1978343" y="702945"/>
                    <a:pt x="1936433" y="719138"/>
                    <a:pt x="1895475" y="736282"/>
                  </a:cubicBezTo>
                  <a:cubicBezTo>
                    <a:pt x="1884045" y="705803"/>
                    <a:pt x="1872615" y="676275"/>
                    <a:pt x="1860233" y="646747"/>
                  </a:cubicBezTo>
                  <a:lnTo>
                    <a:pt x="1860233" y="646747"/>
                  </a:lnTo>
                  <a:close/>
                  <a:moveTo>
                    <a:pt x="205740" y="1295400"/>
                  </a:moveTo>
                  <a:lnTo>
                    <a:pt x="330518" y="1245870"/>
                  </a:lnTo>
                  <a:lnTo>
                    <a:pt x="365760" y="1335405"/>
                  </a:lnTo>
                  <a:lnTo>
                    <a:pt x="240983" y="1384935"/>
                  </a:lnTo>
                  <a:lnTo>
                    <a:pt x="205740" y="1295400"/>
                  </a:lnTo>
                  <a:lnTo>
                    <a:pt x="205740" y="1295400"/>
                  </a:lnTo>
                  <a:close/>
                  <a:moveTo>
                    <a:pt x="1992630" y="442913"/>
                  </a:moveTo>
                  <a:cubicBezTo>
                    <a:pt x="2004060" y="472440"/>
                    <a:pt x="2016443" y="502920"/>
                    <a:pt x="2027873" y="532447"/>
                  </a:cubicBezTo>
                  <a:cubicBezTo>
                    <a:pt x="2069783" y="516255"/>
                    <a:pt x="2111693" y="500063"/>
                    <a:pt x="2152650" y="482917"/>
                  </a:cubicBezTo>
                  <a:cubicBezTo>
                    <a:pt x="2141220" y="453390"/>
                    <a:pt x="2128838" y="422910"/>
                    <a:pt x="2117408" y="393383"/>
                  </a:cubicBezTo>
                  <a:cubicBezTo>
                    <a:pt x="2076450" y="410528"/>
                    <a:pt x="2034540" y="426720"/>
                    <a:pt x="1992630" y="442913"/>
                  </a:cubicBezTo>
                  <a:lnTo>
                    <a:pt x="1992630" y="442913"/>
                  </a:lnTo>
                  <a:close/>
                  <a:moveTo>
                    <a:pt x="521970" y="1020128"/>
                  </a:moveTo>
                  <a:cubicBezTo>
                    <a:pt x="533400" y="1049655"/>
                    <a:pt x="545783" y="1080135"/>
                    <a:pt x="557213" y="1109663"/>
                  </a:cubicBezTo>
                  <a:cubicBezTo>
                    <a:pt x="599123" y="1093470"/>
                    <a:pt x="641033" y="1077278"/>
                    <a:pt x="681990" y="1060132"/>
                  </a:cubicBezTo>
                  <a:cubicBezTo>
                    <a:pt x="670560" y="1030605"/>
                    <a:pt x="658178" y="1000125"/>
                    <a:pt x="646748" y="970597"/>
                  </a:cubicBezTo>
                  <a:cubicBezTo>
                    <a:pt x="604838" y="987743"/>
                    <a:pt x="563880" y="1003935"/>
                    <a:pt x="521970" y="1020128"/>
                  </a:cubicBezTo>
                  <a:lnTo>
                    <a:pt x="521970" y="1020128"/>
                  </a:lnTo>
                  <a:close/>
                  <a:moveTo>
                    <a:pt x="705803" y="947738"/>
                  </a:moveTo>
                  <a:cubicBezTo>
                    <a:pt x="717233" y="977265"/>
                    <a:pt x="729615" y="1007745"/>
                    <a:pt x="741045" y="1037272"/>
                  </a:cubicBezTo>
                  <a:cubicBezTo>
                    <a:pt x="782955" y="1021080"/>
                    <a:pt x="824865" y="1004888"/>
                    <a:pt x="865823" y="987743"/>
                  </a:cubicBezTo>
                  <a:cubicBezTo>
                    <a:pt x="854393" y="958215"/>
                    <a:pt x="842010" y="927735"/>
                    <a:pt x="830580" y="898207"/>
                  </a:cubicBezTo>
                  <a:cubicBezTo>
                    <a:pt x="789623" y="915353"/>
                    <a:pt x="747713" y="931545"/>
                    <a:pt x="705803" y="947738"/>
                  </a:cubicBezTo>
                  <a:lnTo>
                    <a:pt x="705803" y="947738"/>
                  </a:lnTo>
                  <a:close/>
                  <a:moveTo>
                    <a:pt x="889635" y="876300"/>
                  </a:moveTo>
                  <a:cubicBezTo>
                    <a:pt x="901065" y="905828"/>
                    <a:pt x="913448" y="936307"/>
                    <a:pt x="924878" y="965835"/>
                  </a:cubicBezTo>
                  <a:cubicBezTo>
                    <a:pt x="966788" y="949643"/>
                    <a:pt x="1008698" y="933450"/>
                    <a:pt x="1049655" y="916305"/>
                  </a:cubicBezTo>
                  <a:cubicBezTo>
                    <a:pt x="1038225" y="886778"/>
                    <a:pt x="1025843" y="856297"/>
                    <a:pt x="1014413" y="826770"/>
                  </a:cubicBezTo>
                  <a:cubicBezTo>
                    <a:pt x="973455" y="842963"/>
                    <a:pt x="931545" y="859155"/>
                    <a:pt x="889635" y="876300"/>
                  </a:cubicBezTo>
                  <a:lnTo>
                    <a:pt x="889635" y="876300"/>
                  </a:lnTo>
                  <a:close/>
                  <a:moveTo>
                    <a:pt x="1073468" y="803910"/>
                  </a:moveTo>
                  <a:cubicBezTo>
                    <a:pt x="1084898" y="833438"/>
                    <a:pt x="1097280" y="863918"/>
                    <a:pt x="1108710" y="893445"/>
                  </a:cubicBezTo>
                  <a:cubicBezTo>
                    <a:pt x="1150620" y="877253"/>
                    <a:pt x="1192530" y="861060"/>
                    <a:pt x="1233488" y="843915"/>
                  </a:cubicBezTo>
                  <a:cubicBezTo>
                    <a:pt x="1222058" y="814388"/>
                    <a:pt x="1209675" y="783907"/>
                    <a:pt x="1198245" y="754380"/>
                  </a:cubicBezTo>
                  <a:cubicBezTo>
                    <a:pt x="1157288" y="770572"/>
                    <a:pt x="1115378" y="787718"/>
                    <a:pt x="1073468" y="803910"/>
                  </a:cubicBezTo>
                  <a:lnTo>
                    <a:pt x="1073468" y="803910"/>
                  </a:lnTo>
                  <a:close/>
                  <a:moveTo>
                    <a:pt x="1257300" y="731520"/>
                  </a:moveTo>
                  <a:cubicBezTo>
                    <a:pt x="1268730" y="761047"/>
                    <a:pt x="1281113" y="791528"/>
                    <a:pt x="1292543" y="821055"/>
                  </a:cubicBezTo>
                  <a:cubicBezTo>
                    <a:pt x="1334453" y="804863"/>
                    <a:pt x="1376363" y="788670"/>
                    <a:pt x="1417320" y="771525"/>
                  </a:cubicBezTo>
                  <a:cubicBezTo>
                    <a:pt x="1405890" y="741997"/>
                    <a:pt x="1393508" y="711518"/>
                    <a:pt x="1382078" y="681990"/>
                  </a:cubicBezTo>
                  <a:cubicBezTo>
                    <a:pt x="1341120" y="699135"/>
                    <a:pt x="1299210" y="715328"/>
                    <a:pt x="1257300" y="731520"/>
                  </a:cubicBezTo>
                  <a:lnTo>
                    <a:pt x="1257300" y="731520"/>
                  </a:lnTo>
                  <a:close/>
                  <a:moveTo>
                    <a:pt x="1441133" y="659130"/>
                  </a:moveTo>
                  <a:cubicBezTo>
                    <a:pt x="1452563" y="688657"/>
                    <a:pt x="1464945" y="719138"/>
                    <a:pt x="1476375" y="748665"/>
                  </a:cubicBezTo>
                  <a:cubicBezTo>
                    <a:pt x="1518285" y="732472"/>
                    <a:pt x="1560195" y="716280"/>
                    <a:pt x="1601153" y="699135"/>
                  </a:cubicBezTo>
                  <a:cubicBezTo>
                    <a:pt x="1589723" y="669607"/>
                    <a:pt x="1577340" y="639128"/>
                    <a:pt x="1565910" y="609600"/>
                  </a:cubicBezTo>
                  <a:cubicBezTo>
                    <a:pt x="1524953" y="626745"/>
                    <a:pt x="1483043" y="642938"/>
                    <a:pt x="1441133" y="659130"/>
                  </a:cubicBezTo>
                  <a:lnTo>
                    <a:pt x="1441133" y="659130"/>
                  </a:lnTo>
                  <a:close/>
                  <a:moveTo>
                    <a:pt x="1624965" y="587693"/>
                  </a:moveTo>
                  <a:cubicBezTo>
                    <a:pt x="1636395" y="617220"/>
                    <a:pt x="1648778" y="647700"/>
                    <a:pt x="1660208" y="677228"/>
                  </a:cubicBezTo>
                  <a:cubicBezTo>
                    <a:pt x="1702118" y="661035"/>
                    <a:pt x="1744028" y="644843"/>
                    <a:pt x="1784985" y="627697"/>
                  </a:cubicBezTo>
                  <a:cubicBezTo>
                    <a:pt x="1773555" y="598170"/>
                    <a:pt x="1761173" y="567690"/>
                    <a:pt x="1749743" y="538163"/>
                  </a:cubicBezTo>
                  <a:cubicBezTo>
                    <a:pt x="1708785" y="554355"/>
                    <a:pt x="1666875" y="571500"/>
                    <a:pt x="1624965" y="587693"/>
                  </a:cubicBezTo>
                  <a:lnTo>
                    <a:pt x="1624965" y="587693"/>
                  </a:lnTo>
                  <a:close/>
                  <a:moveTo>
                    <a:pt x="1808798" y="515303"/>
                  </a:moveTo>
                  <a:cubicBezTo>
                    <a:pt x="1820228" y="544830"/>
                    <a:pt x="1832610" y="575310"/>
                    <a:pt x="1844040" y="604838"/>
                  </a:cubicBezTo>
                  <a:cubicBezTo>
                    <a:pt x="1885950" y="588645"/>
                    <a:pt x="1927860" y="572453"/>
                    <a:pt x="1968818" y="555308"/>
                  </a:cubicBezTo>
                  <a:cubicBezTo>
                    <a:pt x="1957388" y="525780"/>
                    <a:pt x="1945005" y="495300"/>
                    <a:pt x="1933575" y="465772"/>
                  </a:cubicBezTo>
                  <a:cubicBezTo>
                    <a:pt x="1892618" y="482917"/>
                    <a:pt x="1850708" y="499110"/>
                    <a:pt x="1808798" y="515303"/>
                  </a:cubicBezTo>
                  <a:lnTo>
                    <a:pt x="1808798" y="515303"/>
                  </a:lnTo>
                  <a:close/>
                  <a:moveTo>
                    <a:pt x="154305" y="1163955"/>
                  </a:moveTo>
                  <a:cubicBezTo>
                    <a:pt x="165735" y="1193482"/>
                    <a:pt x="178118" y="1223963"/>
                    <a:pt x="189548" y="1253490"/>
                  </a:cubicBezTo>
                  <a:cubicBezTo>
                    <a:pt x="231458" y="1237298"/>
                    <a:pt x="273368" y="1221105"/>
                    <a:pt x="314325" y="1203960"/>
                  </a:cubicBezTo>
                  <a:cubicBezTo>
                    <a:pt x="302895" y="1174432"/>
                    <a:pt x="290513" y="1143953"/>
                    <a:pt x="279083" y="1114425"/>
                  </a:cubicBezTo>
                  <a:cubicBezTo>
                    <a:pt x="237173" y="1131570"/>
                    <a:pt x="196215" y="1147763"/>
                    <a:pt x="154305" y="1163955"/>
                  </a:cubicBezTo>
                  <a:lnTo>
                    <a:pt x="154305" y="1163955"/>
                  </a:lnTo>
                  <a:close/>
                  <a:moveTo>
                    <a:pt x="1941195" y="312420"/>
                  </a:moveTo>
                  <a:cubicBezTo>
                    <a:pt x="1983105" y="296228"/>
                    <a:pt x="2025015" y="280035"/>
                    <a:pt x="2065973" y="262890"/>
                  </a:cubicBezTo>
                  <a:cubicBezTo>
                    <a:pt x="2077403" y="292417"/>
                    <a:pt x="2089785" y="322897"/>
                    <a:pt x="2101215" y="352425"/>
                  </a:cubicBezTo>
                  <a:cubicBezTo>
                    <a:pt x="2059305" y="368617"/>
                    <a:pt x="2017395" y="384810"/>
                    <a:pt x="1976438" y="401955"/>
                  </a:cubicBezTo>
                  <a:cubicBezTo>
                    <a:pt x="1965008" y="371475"/>
                    <a:pt x="1953578" y="341947"/>
                    <a:pt x="1941195" y="312420"/>
                  </a:cubicBezTo>
                  <a:lnTo>
                    <a:pt x="1941195" y="312420"/>
                  </a:lnTo>
                  <a:close/>
                  <a:moveTo>
                    <a:pt x="470535" y="888682"/>
                  </a:moveTo>
                  <a:cubicBezTo>
                    <a:pt x="512445" y="872490"/>
                    <a:pt x="554355" y="856297"/>
                    <a:pt x="595313" y="839153"/>
                  </a:cubicBezTo>
                  <a:cubicBezTo>
                    <a:pt x="606743" y="868680"/>
                    <a:pt x="619125" y="899160"/>
                    <a:pt x="630555" y="928688"/>
                  </a:cubicBezTo>
                  <a:cubicBezTo>
                    <a:pt x="588645" y="944880"/>
                    <a:pt x="546735" y="961072"/>
                    <a:pt x="505778" y="978218"/>
                  </a:cubicBezTo>
                  <a:cubicBezTo>
                    <a:pt x="494348" y="948690"/>
                    <a:pt x="481965" y="919163"/>
                    <a:pt x="470535" y="888682"/>
                  </a:cubicBezTo>
                  <a:lnTo>
                    <a:pt x="470535" y="888682"/>
                  </a:lnTo>
                  <a:close/>
                  <a:moveTo>
                    <a:pt x="654368" y="817245"/>
                  </a:moveTo>
                  <a:cubicBezTo>
                    <a:pt x="696278" y="801053"/>
                    <a:pt x="738188" y="784860"/>
                    <a:pt x="779145" y="767715"/>
                  </a:cubicBezTo>
                  <a:cubicBezTo>
                    <a:pt x="790575" y="797243"/>
                    <a:pt x="802958" y="827722"/>
                    <a:pt x="814388" y="857250"/>
                  </a:cubicBezTo>
                  <a:cubicBezTo>
                    <a:pt x="772478" y="873443"/>
                    <a:pt x="730568" y="889635"/>
                    <a:pt x="689610" y="906780"/>
                  </a:cubicBezTo>
                  <a:cubicBezTo>
                    <a:pt x="678180" y="876300"/>
                    <a:pt x="665798" y="846772"/>
                    <a:pt x="654368" y="817245"/>
                  </a:cubicBezTo>
                  <a:lnTo>
                    <a:pt x="654368" y="817245"/>
                  </a:lnTo>
                  <a:close/>
                  <a:moveTo>
                    <a:pt x="838200" y="744855"/>
                  </a:moveTo>
                  <a:cubicBezTo>
                    <a:pt x="880110" y="728663"/>
                    <a:pt x="922020" y="712470"/>
                    <a:pt x="962978" y="695325"/>
                  </a:cubicBezTo>
                  <a:cubicBezTo>
                    <a:pt x="974408" y="724853"/>
                    <a:pt x="986790" y="755332"/>
                    <a:pt x="998220" y="784860"/>
                  </a:cubicBezTo>
                  <a:cubicBezTo>
                    <a:pt x="956310" y="801053"/>
                    <a:pt x="914400" y="817245"/>
                    <a:pt x="873443" y="834390"/>
                  </a:cubicBezTo>
                  <a:cubicBezTo>
                    <a:pt x="862013" y="804863"/>
                    <a:pt x="849630" y="774382"/>
                    <a:pt x="838200" y="744855"/>
                  </a:cubicBezTo>
                  <a:lnTo>
                    <a:pt x="838200" y="744855"/>
                  </a:lnTo>
                  <a:close/>
                  <a:moveTo>
                    <a:pt x="1022033" y="672465"/>
                  </a:moveTo>
                  <a:cubicBezTo>
                    <a:pt x="1063943" y="656272"/>
                    <a:pt x="1105853" y="640080"/>
                    <a:pt x="1146810" y="622935"/>
                  </a:cubicBezTo>
                  <a:cubicBezTo>
                    <a:pt x="1158240" y="652463"/>
                    <a:pt x="1170623" y="682943"/>
                    <a:pt x="1182053" y="712470"/>
                  </a:cubicBezTo>
                  <a:cubicBezTo>
                    <a:pt x="1140143" y="728663"/>
                    <a:pt x="1098233" y="744855"/>
                    <a:pt x="1057275" y="762000"/>
                  </a:cubicBezTo>
                  <a:cubicBezTo>
                    <a:pt x="1045845" y="732472"/>
                    <a:pt x="1033463" y="702945"/>
                    <a:pt x="1022033" y="672465"/>
                  </a:cubicBezTo>
                  <a:lnTo>
                    <a:pt x="1022033" y="672465"/>
                  </a:lnTo>
                  <a:close/>
                  <a:moveTo>
                    <a:pt x="1205865" y="600075"/>
                  </a:moveTo>
                  <a:cubicBezTo>
                    <a:pt x="1247775" y="583882"/>
                    <a:pt x="1289685" y="567690"/>
                    <a:pt x="1330643" y="550545"/>
                  </a:cubicBezTo>
                  <a:cubicBezTo>
                    <a:pt x="1342073" y="580072"/>
                    <a:pt x="1354455" y="610553"/>
                    <a:pt x="1365885" y="640080"/>
                  </a:cubicBezTo>
                  <a:cubicBezTo>
                    <a:pt x="1323975" y="656272"/>
                    <a:pt x="1282065" y="672465"/>
                    <a:pt x="1241108" y="689610"/>
                  </a:cubicBezTo>
                  <a:cubicBezTo>
                    <a:pt x="1229678" y="660082"/>
                    <a:pt x="1218248" y="630555"/>
                    <a:pt x="1205865" y="600075"/>
                  </a:cubicBezTo>
                  <a:lnTo>
                    <a:pt x="1205865" y="600075"/>
                  </a:lnTo>
                  <a:close/>
                  <a:moveTo>
                    <a:pt x="1389698" y="528638"/>
                  </a:moveTo>
                  <a:cubicBezTo>
                    <a:pt x="1431608" y="512445"/>
                    <a:pt x="1473518" y="496253"/>
                    <a:pt x="1514475" y="479108"/>
                  </a:cubicBezTo>
                  <a:cubicBezTo>
                    <a:pt x="1525905" y="508635"/>
                    <a:pt x="1538288" y="539115"/>
                    <a:pt x="1549718" y="568643"/>
                  </a:cubicBezTo>
                  <a:cubicBezTo>
                    <a:pt x="1507808" y="584835"/>
                    <a:pt x="1465898" y="601028"/>
                    <a:pt x="1424940" y="618172"/>
                  </a:cubicBezTo>
                  <a:cubicBezTo>
                    <a:pt x="1413510" y="587693"/>
                    <a:pt x="1402080" y="558165"/>
                    <a:pt x="1389698" y="528638"/>
                  </a:cubicBezTo>
                  <a:lnTo>
                    <a:pt x="1389698" y="528638"/>
                  </a:lnTo>
                  <a:close/>
                  <a:moveTo>
                    <a:pt x="1573530" y="456247"/>
                  </a:moveTo>
                  <a:cubicBezTo>
                    <a:pt x="1615440" y="440055"/>
                    <a:pt x="1657350" y="423863"/>
                    <a:pt x="1698308" y="406717"/>
                  </a:cubicBezTo>
                  <a:cubicBezTo>
                    <a:pt x="1709738" y="436245"/>
                    <a:pt x="1722120" y="466725"/>
                    <a:pt x="1733550" y="496253"/>
                  </a:cubicBezTo>
                  <a:cubicBezTo>
                    <a:pt x="1691640" y="512445"/>
                    <a:pt x="1649730" y="528638"/>
                    <a:pt x="1608773" y="545783"/>
                  </a:cubicBezTo>
                  <a:cubicBezTo>
                    <a:pt x="1597343" y="516255"/>
                    <a:pt x="1585913" y="485775"/>
                    <a:pt x="1573530" y="456247"/>
                  </a:cubicBezTo>
                  <a:lnTo>
                    <a:pt x="1573530" y="456247"/>
                  </a:lnTo>
                  <a:close/>
                  <a:moveTo>
                    <a:pt x="1757363" y="383858"/>
                  </a:moveTo>
                  <a:cubicBezTo>
                    <a:pt x="1799273" y="367665"/>
                    <a:pt x="1841183" y="351472"/>
                    <a:pt x="1882140" y="334328"/>
                  </a:cubicBezTo>
                  <a:cubicBezTo>
                    <a:pt x="1893570" y="363855"/>
                    <a:pt x="1905953" y="394335"/>
                    <a:pt x="1917383" y="423863"/>
                  </a:cubicBezTo>
                  <a:cubicBezTo>
                    <a:pt x="1875473" y="440055"/>
                    <a:pt x="1833563" y="456247"/>
                    <a:pt x="1792605" y="473392"/>
                  </a:cubicBezTo>
                  <a:cubicBezTo>
                    <a:pt x="1781175" y="443865"/>
                    <a:pt x="1769745" y="414338"/>
                    <a:pt x="1757363" y="383858"/>
                  </a:cubicBezTo>
                  <a:lnTo>
                    <a:pt x="1757363" y="383858"/>
                  </a:lnTo>
                  <a:close/>
                  <a:moveTo>
                    <a:pt x="102870" y="1033463"/>
                  </a:moveTo>
                  <a:cubicBezTo>
                    <a:pt x="144780" y="1017270"/>
                    <a:pt x="186690" y="1001078"/>
                    <a:pt x="227648" y="983932"/>
                  </a:cubicBezTo>
                  <a:cubicBezTo>
                    <a:pt x="239077" y="1013460"/>
                    <a:pt x="251460" y="1043940"/>
                    <a:pt x="262890" y="1073468"/>
                  </a:cubicBezTo>
                  <a:cubicBezTo>
                    <a:pt x="220980" y="1089660"/>
                    <a:pt x="179070" y="1105853"/>
                    <a:pt x="138113" y="1122998"/>
                  </a:cubicBezTo>
                  <a:cubicBezTo>
                    <a:pt x="125730" y="1092518"/>
                    <a:pt x="114300" y="1062990"/>
                    <a:pt x="102870" y="1033463"/>
                  </a:cubicBezTo>
                  <a:lnTo>
                    <a:pt x="102870" y="1033463"/>
                  </a:lnTo>
                  <a:close/>
                  <a:moveTo>
                    <a:pt x="1889760" y="180975"/>
                  </a:moveTo>
                  <a:cubicBezTo>
                    <a:pt x="1901190" y="210503"/>
                    <a:pt x="1913573" y="240983"/>
                    <a:pt x="1925003" y="270510"/>
                  </a:cubicBezTo>
                  <a:cubicBezTo>
                    <a:pt x="1966913" y="254317"/>
                    <a:pt x="2008823" y="238125"/>
                    <a:pt x="2049780" y="220980"/>
                  </a:cubicBezTo>
                  <a:cubicBezTo>
                    <a:pt x="2038350" y="191453"/>
                    <a:pt x="2025968" y="160972"/>
                    <a:pt x="2014538" y="131445"/>
                  </a:cubicBezTo>
                  <a:cubicBezTo>
                    <a:pt x="1973580" y="148590"/>
                    <a:pt x="1931670" y="164783"/>
                    <a:pt x="1889760" y="180975"/>
                  </a:cubicBezTo>
                  <a:lnTo>
                    <a:pt x="1889760" y="180975"/>
                  </a:lnTo>
                  <a:close/>
                  <a:moveTo>
                    <a:pt x="419100" y="758190"/>
                  </a:moveTo>
                  <a:cubicBezTo>
                    <a:pt x="430530" y="787718"/>
                    <a:pt x="442913" y="818197"/>
                    <a:pt x="454343" y="847725"/>
                  </a:cubicBezTo>
                  <a:cubicBezTo>
                    <a:pt x="496253" y="831532"/>
                    <a:pt x="538163" y="815340"/>
                    <a:pt x="579120" y="798195"/>
                  </a:cubicBezTo>
                  <a:cubicBezTo>
                    <a:pt x="567690" y="768668"/>
                    <a:pt x="555308" y="738188"/>
                    <a:pt x="543878" y="708660"/>
                  </a:cubicBezTo>
                  <a:cubicBezTo>
                    <a:pt x="501968" y="724853"/>
                    <a:pt x="461010" y="741045"/>
                    <a:pt x="419100" y="758190"/>
                  </a:cubicBezTo>
                  <a:lnTo>
                    <a:pt x="419100" y="758190"/>
                  </a:lnTo>
                  <a:close/>
                  <a:moveTo>
                    <a:pt x="602933" y="685800"/>
                  </a:moveTo>
                  <a:cubicBezTo>
                    <a:pt x="614363" y="715328"/>
                    <a:pt x="626745" y="745807"/>
                    <a:pt x="638175" y="775335"/>
                  </a:cubicBezTo>
                  <a:cubicBezTo>
                    <a:pt x="680085" y="759143"/>
                    <a:pt x="721995" y="742950"/>
                    <a:pt x="762953" y="725805"/>
                  </a:cubicBezTo>
                  <a:cubicBezTo>
                    <a:pt x="751523" y="696278"/>
                    <a:pt x="739140" y="665797"/>
                    <a:pt x="727710" y="636270"/>
                  </a:cubicBezTo>
                  <a:cubicBezTo>
                    <a:pt x="686753" y="652463"/>
                    <a:pt x="644843" y="669607"/>
                    <a:pt x="602933" y="685800"/>
                  </a:cubicBezTo>
                  <a:lnTo>
                    <a:pt x="602933" y="685800"/>
                  </a:lnTo>
                  <a:close/>
                  <a:moveTo>
                    <a:pt x="786765" y="613410"/>
                  </a:moveTo>
                  <a:cubicBezTo>
                    <a:pt x="798195" y="642938"/>
                    <a:pt x="810578" y="673418"/>
                    <a:pt x="822008" y="702945"/>
                  </a:cubicBezTo>
                  <a:cubicBezTo>
                    <a:pt x="863918" y="686753"/>
                    <a:pt x="905828" y="670560"/>
                    <a:pt x="946785" y="653415"/>
                  </a:cubicBezTo>
                  <a:cubicBezTo>
                    <a:pt x="935355" y="623888"/>
                    <a:pt x="922973" y="593407"/>
                    <a:pt x="911543" y="563880"/>
                  </a:cubicBezTo>
                  <a:cubicBezTo>
                    <a:pt x="870585" y="581025"/>
                    <a:pt x="828675" y="597218"/>
                    <a:pt x="786765" y="613410"/>
                  </a:cubicBezTo>
                  <a:lnTo>
                    <a:pt x="786765" y="613410"/>
                  </a:lnTo>
                  <a:close/>
                  <a:moveTo>
                    <a:pt x="970598" y="541020"/>
                  </a:moveTo>
                  <a:cubicBezTo>
                    <a:pt x="982028" y="570547"/>
                    <a:pt x="994410" y="601028"/>
                    <a:pt x="1005840" y="630555"/>
                  </a:cubicBezTo>
                  <a:cubicBezTo>
                    <a:pt x="1047750" y="614363"/>
                    <a:pt x="1089660" y="598170"/>
                    <a:pt x="1130618" y="581025"/>
                  </a:cubicBezTo>
                  <a:cubicBezTo>
                    <a:pt x="1119188" y="551497"/>
                    <a:pt x="1106805" y="521017"/>
                    <a:pt x="1095375" y="491490"/>
                  </a:cubicBezTo>
                  <a:cubicBezTo>
                    <a:pt x="1054418" y="508635"/>
                    <a:pt x="1012508" y="524828"/>
                    <a:pt x="970598" y="541020"/>
                  </a:cubicBezTo>
                  <a:lnTo>
                    <a:pt x="970598" y="541020"/>
                  </a:lnTo>
                  <a:close/>
                  <a:moveTo>
                    <a:pt x="1154430" y="469583"/>
                  </a:moveTo>
                  <a:cubicBezTo>
                    <a:pt x="1165860" y="499110"/>
                    <a:pt x="1178243" y="529590"/>
                    <a:pt x="1189673" y="559118"/>
                  </a:cubicBezTo>
                  <a:cubicBezTo>
                    <a:pt x="1231583" y="542925"/>
                    <a:pt x="1273493" y="526733"/>
                    <a:pt x="1314450" y="509588"/>
                  </a:cubicBezTo>
                  <a:cubicBezTo>
                    <a:pt x="1303020" y="480060"/>
                    <a:pt x="1290638" y="449580"/>
                    <a:pt x="1279208" y="420053"/>
                  </a:cubicBezTo>
                  <a:cubicBezTo>
                    <a:pt x="1238250" y="436245"/>
                    <a:pt x="1196340" y="453390"/>
                    <a:pt x="1154430" y="469583"/>
                  </a:cubicBezTo>
                  <a:lnTo>
                    <a:pt x="1154430" y="469583"/>
                  </a:lnTo>
                  <a:close/>
                  <a:moveTo>
                    <a:pt x="1338263" y="397192"/>
                  </a:moveTo>
                  <a:cubicBezTo>
                    <a:pt x="1349693" y="426720"/>
                    <a:pt x="1362075" y="457200"/>
                    <a:pt x="1373505" y="486728"/>
                  </a:cubicBezTo>
                  <a:cubicBezTo>
                    <a:pt x="1415415" y="470535"/>
                    <a:pt x="1457325" y="454342"/>
                    <a:pt x="1498283" y="437197"/>
                  </a:cubicBezTo>
                  <a:cubicBezTo>
                    <a:pt x="1486853" y="407670"/>
                    <a:pt x="1474470" y="377190"/>
                    <a:pt x="1463040" y="347663"/>
                  </a:cubicBezTo>
                  <a:cubicBezTo>
                    <a:pt x="1422083" y="364808"/>
                    <a:pt x="1380173" y="381000"/>
                    <a:pt x="1338263" y="397192"/>
                  </a:cubicBezTo>
                  <a:lnTo>
                    <a:pt x="1338263" y="397192"/>
                  </a:lnTo>
                  <a:close/>
                  <a:moveTo>
                    <a:pt x="1522095" y="324803"/>
                  </a:moveTo>
                  <a:cubicBezTo>
                    <a:pt x="1533525" y="354330"/>
                    <a:pt x="1545908" y="384810"/>
                    <a:pt x="1557338" y="414338"/>
                  </a:cubicBezTo>
                  <a:cubicBezTo>
                    <a:pt x="1599248" y="398145"/>
                    <a:pt x="1641158" y="381953"/>
                    <a:pt x="1682115" y="364808"/>
                  </a:cubicBezTo>
                  <a:cubicBezTo>
                    <a:pt x="1670685" y="335280"/>
                    <a:pt x="1658303" y="304800"/>
                    <a:pt x="1646873" y="275272"/>
                  </a:cubicBezTo>
                  <a:cubicBezTo>
                    <a:pt x="1605915" y="292417"/>
                    <a:pt x="1564005" y="308610"/>
                    <a:pt x="1522095" y="324803"/>
                  </a:cubicBezTo>
                  <a:lnTo>
                    <a:pt x="1522095" y="324803"/>
                  </a:lnTo>
                  <a:close/>
                  <a:moveTo>
                    <a:pt x="1705928" y="253365"/>
                  </a:moveTo>
                  <a:cubicBezTo>
                    <a:pt x="1717358" y="282892"/>
                    <a:pt x="1729740" y="313372"/>
                    <a:pt x="1741170" y="342900"/>
                  </a:cubicBezTo>
                  <a:cubicBezTo>
                    <a:pt x="1783080" y="326708"/>
                    <a:pt x="1824990" y="310515"/>
                    <a:pt x="1865948" y="293370"/>
                  </a:cubicBezTo>
                  <a:cubicBezTo>
                    <a:pt x="1854518" y="263842"/>
                    <a:pt x="1842135" y="233363"/>
                    <a:pt x="1830705" y="203835"/>
                  </a:cubicBezTo>
                  <a:cubicBezTo>
                    <a:pt x="1789748" y="220028"/>
                    <a:pt x="1747838" y="236220"/>
                    <a:pt x="1705928" y="253365"/>
                  </a:cubicBezTo>
                  <a:lnTo>
                    <a:pt x="1705928" y="253365"/>
                  </a:lnTo>
                  <a:close/>
                  <a:moveTo>
                    <a:pt x="51435" y="902018"/>
                  </a:moveTo>
                  <a:cubicBezTo>
                    <a:pt x="62865" y="931545"/>
                    <a:pt x="75248" y="962025"/>
                    <a:pt x="86678" y="991553"/>
                  </a:cubicBezTo>
                  <a:cubicBezTo>
                    <a:pt x="128588" y="975360"/>
                    <a:pt x="170498" y="959168"/>
                    <a:pt x="211455" y="942022"/>
                  </a:cubicBezTo>
                  <a:cubicBezTo>
                    <a:pt x="200025" y="912495"/>
                    <a:pt x="187643" y="882015"/>
                    <a:pt x="176213" y="852488"/>
                  </a:cubicBezTo>
                  <a:cubicBezTo>
                    <a:pt x="134303" y="869632"/>
                    <a:pt x="93345" y="885825"/>
                    <a:pt x="51435" y="902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14"/>
          <p:cNvGrpSpPr/>
          <p:nvPr/>
        </p:nvGrpSpPr>
        <p:grpSpPr>
          <a:xfrm rot="-2900974">
            <a:off x="-52897" y="-83818"/>
            <a:ext cx="1718296" cy="1420640"/>
            <a:chOff x="8389361" y="2098975"/>
            <a:chExt cx="4068231" cy="3362640"/>
          </a:xfrm>
        </p:grpSpPr>
        <p:sp>
          <p:nvSpPr>
            <p:cNvPr id="399" name="Google Shape;399;p14"/>
            <p:cNvSpPr/>
            <p:nvPr/>
          </p:nvSpPr>
          <p:spPr>
            <a:xfrm rot="530005">
              <a:off x="8760870" y="2350958"/>
              <a:ext cx="3500308" cy="2828460"/>
            </a:xfrm>
            <a:custGeom>
              <a:avLst/>
              <a:gdLst/>
              <a:ahLst/>
              <a:cxnLst/>
              <a:rect l="l" t="t" r="r" b="b"/>
              <a:pathLst>
                <a:path w="2337021" h="1888454" extrusionOk="0">
                  <a:moveTo>
                    <a:pt x="426513" y="2712"/>
                  </a:moveTo>
                  <a:lnTo>
                    <a:pt x="2276268" y="487534"/>
                  </a:lnTo>
                  <a:cubicBezTo>
                    <a:pt x="2319131" y="498964"/>
                    <a:pt x="2345801" y="543732"/>
                    <a:pt x="2334371" y="586594"/>
                  </a:cubicBezTo>
                  <a:lnTo>
                    <a:pt x="2009568" y="1827701"/>
                  </a:lnTo>
                  <a:cubicBezTo>
                    <a:pt x="1998138" y="1870564"/>
                    <a:pt x="1953371" y="1897234"/>
                    <a:pt x="1910509" y="1885804"/>
                  </a:cubicBezTo>
                  <a:lnTo>
                    <a:pt x="60754" y="1400982"/>
                  </a:lnTo>
                  <a:cubicBezTo>
                    <a:pt x="17891" y="1389551"/>
                    <a:pt x="-8779" y="1344784"/>
                    <a:pt x="2651" y="1301922"/>
                  </a:cubicBezTo>
                  <a:lnTo>
                    <a:pt x="327454" y="60814"/>
                  </a:lnTo>
                  <a:cubicBezTo>
                    <a:pt x="338883" y="16999"/>
                    <a:pt x="382698" y="-8718"/>
                    <a:pt x="426513" y="2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" name="Google Shape;400;p14"/>
            <p:cNvGrpSpPr/>
            <p:nvPr/>
          </p:nvGrpSpPr>
          <p:grpSpPr>
            <a:xfrm rot="531790">
              <a:off x="8586217" y="2382636"/>
              <a:ext cx="3497753" cy="2826395"/>
              <a:chOff x="6494351" y="3204355"/>
              <a:chExt cx="2337021" cy="1888454"/>
            </a:xfrm>
          </p:grpSpPr>
          <p:sp>
            <p:nvSpPr>
              <p:cNvPr id="401" name="Google Shape;401;p14"/>
              <p:cNvSpPr/>
              <p:nvPr/>
            </p:nvSpPr>
            <p:spPr>
              <a:xfrm>
                <a:off x="6494351" y="3204355"/>
                <a:ext cx="2337021" cy="1888454"/>
              </a:xfrm>
              <a:custGeom>
                <a:avLst/>
                <a:gdLst/>
                <a:ahLst/>
                <a:cxnLst/>
                <a:rect l="l" t="t" r="r" b="b"/>
                <a:pathLst>
                  <a:path w="2337021" h="1888454" extrusionOk="0">
                    <a:moveTo>
                      <a:pt x="426513" y="2712"/>
                    </a:moveTo>
                    <a:lnTo>
                      <a:pt x="2276268" y="487534"/>
                    </a:lnTo>
                    <a:cubicBezTo>
                      <a:pt x="2319131" y="498964"/>
                      <a:pt x="2345801" y="543732"/>
                      <a:pt x="2334371" y="586594"/>
                    </a:cubicBezTo>
                    <a:lnTo>
                      <a:pt x="2009568" y="1827701"/>
                    </a:lnTo>
                    <a:cubicBezTo>
                      <a:pt x="1998138" y="1870564"/>
                      <a:pt x="1953371" y="1897234"/>
                      <a:pt x="1910509" y="1885804"/>
                    </a:cubicBezTo>
                    <a:lnTo>
                      <a:pt x="60754" y="1400982"/>
                    </a:lnTo>
                    <a:cubicBezTo>
                      <a:pt x="17891" y="1389551"/>
                      <a:pt x="-8779" y="1344784"/>
                      <a:pt x="2651" y="1301922"/>
                    </a:cubicBezTo>
                    <a:lnTo>
                      <a:pt x="327454" y="60814"/>
                    </a:lnTo>
                    <a:cubicBezTo>
                      <a:pt x="338883" y="16999"/>
                      <a:pt x="382698" y="-8718"/>
                      <a:pt x="426513" y="27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6913244" y="3300412"/>
                <a:ext cx="1918128" cy="1791445"/>
              </a:xfrm>
              <a:custGeom>
                <a:avLst/>
                <a:gdLst/>
                <a:ahLst/>
                <a:cxnLst/>
                <a:rect l="l" t="t" r="r" b="b"/>
                <a:pathLst>
                  <a:path w="1918128" h="1791445" extrusionOk="0">
                    <a:moveTo>
                      <a:pt x="365760" y="0"/>
                    </a:moveTo>
                    <a:lnTo>
                      <a:pt x="1857375" y="390525"/>
                    </a:lnTo>
                    <a:cubicBezTo>
                      <a:pt x="1900238" y="401955"/>
                      <a:pt x="1926907" y="446722"/>
                      <a:pt x="1915478" y="489585"/>
                    </a:cubicBezTo>
                    <a:lnTo>
                      <a:pt x="1590675" y="1730693"/>
                    </a:lnTo>
                    <a:cubicBezTo>
                      <a:pt x="1579245" y="1773555"/>
                      <a:pt x="1534478" y="1800225"/>
                      <a:pt x="1491615" y="1788795"/>
                    </a:cubicBezTo>
                    <a:lnTo>
                      <a:pt x="0" y="1398270"/>
                    </a:lnTo>
                    <a:lnTo>
                      <a:pt x="365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7026592" y="3425190"/>
                <a:ext cx="1707832" cy="1560194"/>
              </a:xfrm>
              <a:custGeom>
                <a:avLst/>
                <a:gdLst/>
                <a:ahLst/>
                <a:cxnLst/>
                <a:rect l="l" t="t" r="r" b="b"/>
                <a:pathLst>
                  <a:path w="1707832" h="1560194" extrusionOk="0">
                    <a:moveTo>
                      <a:pt x="294322" y="102870"/>
                    </a:moveTo>
                    <a:cubicBezTo>
                      <a:pt x="293370" y="105727"/>
                      <a:pt x="291465" y="106680"/>
                      <a:pt x="288607" y="106680"/>
                    </a:cubicBezTo>
                    <a:cubicBezTo>
                      <a:pt x="285750" y="105727"/>
                      <a:pt x="284797" y="103822"/>
                      <a:pt x="284797" y="100965"/>
                    </a:cubicBezTo>
                    <a:lnTo>
                      <a:pt x="310515" y="3810"/>
                    </a:lnTo>
                    <a:cubicBezTo>
                      <a:pt x="311467" y="952"/>
                      <a:pt x="313372" y="0"/>
                      <a:pt x="316230" y="0"/>
                    </a:cubicBezTo>
                    <a:lnTo>
                      <a:pt x="411480" y="24765"/>
                    </a:lnTo>
                    <a:cubicBezTo>
                      <a:pt x="414338" y="25717"/>
                      <a:pt x="415290" y="27622"/>
                      <a:pt x="415290" y="30480"/>
                    </a:cubicBezTo>
                    <a:cubicBezTo>
                      <a:pt x="414338" y="33338"/>
                      <a:pt x="412432" y="34290"/>
                      <a:pt x="409575" y="34290"/>
                    </a:cubicBezTo>
                    <a:lnTo>
                      <a:pt x="318135" y="10477"/>
                    </a:lnTo>
                    <a:lnTo>
                      <a:pt x="294322" y="102870"/>
                    </a:lnTo>
                    <a:lnTo>
                      <a:pt x="294322" y="102870"/>
                    </a:lnTo>
                    <a:close/>
                    <a:moveTo>
                      <a:pt x="1606868" y="347663"/>
                    </a:moveTo>
                    <a:cubicBezTo>
                      <a:pt x="1604010" y="346710"/>
                      <a:pt x="1603057" y="344805"/>
                      <a:pt x="1603057" y="341947"/>
                    </a:cubicBezTo>
                    <a:cubicBezTo>
                      <a:pt x="1604010" y="339090"/>
                      <a:pt x="1605915" y="338138"/>
                      <a:pt x="1608772" y="338138"/>
                    </a:cubicBezTo>
                    <a:lnTo>
                      <a:pt x="1704022" y="362902"/>
                    </a:lnTo>
                    <a:cubicBezTo>
                      <a:pt x="1706880" y="363855"/>
                      <a:pt x="1707832" y="365760"/>
                      <a:pt x="1707832" y="368617"/>
                    </a:cubicBezTo>
                    <a:lnTo>
                      <a:pt x="1682115" y="465772"/>
                    </a:lnTo>
                    <a:cubicBezTo>
                      <a:pt x="1681163" y="468630"/>
                      <a:pt x="1679257" y="469582"/>
                      <a:pt x="1676400" y="469582"/>
                    </a:cubicBezTo>
                    <a:cubicBezTo>
                      <a:pt x="1673543" y="468630"/>
                      <a:pt x="1672590" y="466725"/>
                      <a:pt x="1672590" y="463867"/>
                    </a:cubicBezTo>
                    <a:lnTo>
                      <a:pt x="1696402" y="371475"/>
                    </a:lnTo>
                    <a:lnTo>
                      <a:pt x="1606868" y="347663"/>
                    </a:lnTo>
                    <a:lnTo>
                      <a:pt x="1606868" y="347663"/>
                    </a:lnTo>
                    <a:close/>
                    <a:moveTo>
                      <a:pt x="1413510" y="1457325"/>
                    </a:moveTo>
                    <a:cubicBezTo>
                      <a:pt x="1414463" y="1454467"/>
                      <a:pt x="1416368" y="1453515"/>
                      <a:pt x="1419225" y="1453515"/>
                    </a:cubicBezTo>
                    <a:cubicBezTo>
                      <a:pt x="1422082" y="1454467"/>
                      <a:pt x="1423035" y="1456373"/>
                      <a:pt x="1423035" y="1459230"/>
                    </a:cubicBezTo>
                    <a:lnTo>
                      <a:pt x="1397318" y="1556385"/>
                    </a:lnTo>
                    <a:cubicBezTo>
                      <a:pt x="1396365" y="1559242"/>
                      <a:pt x="1394460" y="1560195"/>
                      <a:pt x="1391602" y="1560195"/>
                    </a:cubicBezTo>
                    <a:lnTo>
                      <a:pt x="1296352" y="1535430"/>
                    </a:lnTo>
                    <a:cubicBezTo>
                      <a:pt x="1293495" y="1534478"/>
                      <a:pt x="1292543" y="1532573"/>
                      <a:pt x="1292543" y="1529715"/>
                    </a:cubicBezTo>
                    <a:cubicBezTo>
                      <a:pt x="1293495" y="1526857"/>
                      <a:pt x="1295400" y="1525905"/>
                      <a:pt x="1298257" y="1525905"/>
                    </a:cubicBezTo>
                    <a:lnTo>
                      <a:pt x="1389697" y="1549717"/>
                    </a:lnTo>
                    <a:lnTo>
                      <a:pt x="1413510" y="1457325"/>
                    </a:lnTo>
                    <a:lnTo>
                      <a:pt x="1413510" y="1457325"/>
                    </a:lnTo>
                    <a:close/>
                    <a:moveTo>
                      <a:pt x="100965" y="1212532"/>
                    </a:moveTo>
                    <a:cubicBezTo>
                      <a:pt x="103822" y="1213485"/>
                      <a:pt x="104775" y="1215390"/>
                      <a:pt x="104775" y="1218248"/>
                    </a:cubicBezTo>
                    <a:cubicBezTo>
                      <a:pt x="103822" y="1221105"/>
                      <a:pt x="101917" y="1222057"/>
                      <a:pt x="99060" y="1222057"/>
                    </a:cubicBezTo>
                    <a:lnTo>
                      <a:pt x="3810" y="1197292"/>
                    </a:lnTo>
                    <a:cubicBezTo>
                      <a:pt x="952" y="1196340"/>
                      <a:pt x="0" y="1194435"/>
                      <a:pt x="0" y="1191578"/>
                    </a:cubicBezTo>
                    <a:lnTo>
                      <a:pt x="25717" y="1094423"/>
                    </a:lnTo>
                    <a:cubicBezTo>
                      <a:pt x="26670" y="1091565"/>
                      <a:pt x="28575" y="1090613"/>
                      <a:pt x="31432" y="1090613"/>
                    </a:cubicBezTo>
                    <a:cubicBezTo>
                      <a:pt x="34290" y="1091565"/>
                      <a:pt x="35242" y="1093470"/>
                      <a:pt x="35242" y="1096328"/>
                    </a:cubicBezTo>
                    <a:lnTo>
                      <a:pt x="11430" y="1188720"/>
                    </a:lnTo>
                    <a:lnTo>
                      <a:pt x="100965" y="1212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6722322" y="3787669"/>
                <a:ext cx="309455" cy="309455"/>
              </a:xfrm>
              <a:custGeom>
                <a:avLst/>
                <a:gdLst/>
                <a:ahLst/>
                <a:cxnLst/>
                <a:rect l="l" t="t" r="r" b="b"/>
                <a:pathLst>
                  <a:path w="309455" h="309455" extrusionOk="0">
                    <a:moveTo>
                      <a:pt x="193780" y="5185"/>
                    </a:moveTo>
                    <a:cubicBezTo>
                      <a:pt x="276648" y="27093"/>
                      <a:pt x="326178" y="110913"/>
                      <a:pt x="304270" y="193780"/>
                    </a:cubicBezTo>
                    <a:cubicBezTo>
                      <a:pt x="282363" y="276648"/>
                      <a:pt x="198543" y="326178"/>
                      <a:pt x="115675" y="304270"/>
                    </a:cubicBezTo>
                    <a:cubicBezTo>
                      <a:pt x="32808" y="282363"/>
                      <a:pt x="-16722" y="198543"/>
                      <a:pt x="5185" y="115675"/>
                    </a:cubicBezTo>
                    <a:cubicBezTo>
                      <a:pt x="27093" y="32808"/>
                      <a:pt x="111865" y="-16722"/>
                      <a:pt x="193780" y="51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6794396" y="3858791"/>
                <a:ext cx="167212" cy="167212"/>
              </a:xfrm>
              <a:custGeom>
                <a:avLst/>
                <a:gdLst/>
                <a:ahLst/>
                <a:cxnLst/>
                <a:rect l="l" t="t" r="r" b="b"/>
                <a:pathLst>
                  <a:path w="167212" h="167212" extrusionOk="0">
                    <a:moveTo>
                      <a:pt x="104561" y="2644"/>
                    </a:moveTo>
                    <a:cubicBezTo>
                      <a:pt x="149329" y="14074"/>
                      <a:pt x="175998" y="59794"/>
                      <a:pt x="164569" y="104561"/>
                    </a:cubicBezTo>
                    <a:cubicBezTo>
                      <a:pt x="153139" y="149329"/>
                      <a:pt x="107419" y="175999"/>
                      <a:pt x="62651" y="164569"/>
                    </a:cubicBezTo>
                    <a:cubicBezTo>
                      <a:pt x="17884" y="153139"/>
                      <a:pt x="-8786" y="107419"/>
                      <a:pt x="2644" y="62651"/>
                    </a:cubicBezTo>
                    <a:cubicBezTo>
                      <a:pt x="14073" y="17884"/>
                      <a:pt x="59794" y="-8786"/>
                      <a:pt x="104561" y="2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6610223" y="3390773"/>
                <a:ext cx="535559" cy="1103249"/>
              </a:xfrm>
              <a:custGeom>
                <a:avLst/>
                <a:gdLst/>
                <a:ahLst/>
                <a:cxnLst/>
                <a:rect l="l" t="t" r="r" b="b"/>
                <a:pathLst>
                  <a:path w="535559" h="1103249" extrusionOk="0">
                    <a:moveTo>
                      <a:pt x="271590" y="109664"/>
                    </a:moveTo>
                    <a:cubicBezTo>
                      <a:pt x="341122" y="127762"/>
                      <a:pt x="410655" y="145860"/>
                      <a:pt x="480187" y="163957"/>
                    </a:cubicBezTo>
                    <a:cubicBezTo>
                      <a:pt x="499237" y="168719"/>
                      <a:pt x="510667" y="188722"/>
                      <a:pt x="505905" y="207772"/>
                    </a:cubicBezTo>
                    <a:lnTo>
                      <a:pt x="505905" y="207772"/>
                    </a:lnTo>
                    <a:cubicBezTo>
                      <a:pt x="501142" y="226822"/>
                      <a:pt x="481140" y="238252"/>
                      <a:pt x="463042" y="233489"/>
                    </a:cubicBezTo>
                    <a:cubicBezTo>
                      <a:pt x="393509" y="215392"/>
                      <a:pt x="323977" y="197294"/>
                      <a:pt x="254445" y="179197"/>
                    </a:cubicBezTo>
                    <a:cubicBezTo>
                      <a:pt x="235395" y="174435"/>
                      <a:pt x="223965" y="154432"/>
                      <a:pt x="228727" y="136335"/>
                    </a:cubicBezTo>
                    <a:lnTo>
                      <a:pt x="228727" y="136335"/>
                    </a:lnTo>
                    <a:cubicBezTo>
                      <a:pt x="233490" y="116332"/>
                      <a:pt x="252540" y="104902"/>
                      <a:pt x="271590" y="109664"/>
                    </a:cubicBezTo>
                    <a:lnTo>
                      <a:pt x="271590" y="109664"/>
                    </a:lnTo>
                    <a:close/>
                    <a:moveTo>
                      <a:pt x="72517" y="870712"/>
                    </a:moveTo>
                    <a:cubicBezTo>
                      <a:pt x="142049" y="888809"/>
                      <a:pt x="211582" y="906907"/>
                      <a:pt x="281115" y="925005"/>
                    </a:cubicBezTo>
                    <a:cubicBezTo>
                      <a:pt x="300165" y="929767"/>
                      <a:pt x="311595" y="949770"/>
                      <a:pt x="306832" y="967867"/>
                    </a:cubicBezTo>
                    <a:lnTo>
                      <a:pt x="306832" y="967867"/>
                    </a:lnTo>
                    <a:cubicBezTo>
                      <a:pt x="302070" y="986917"/>
                      <a:pt x="282067" y="998347"/>
                      <a:pt x="263970" y="993584"/>
                    </a:cubicBezTo>
                    <a:cubicBezTo>
                      <a:pt x="194437" y="975487"/>
                      <a:pt x="124905" y="957390"/>
                      <a:pt x="55372" y="939292"/>
                    </a:cubicBezTo>
                    <a:cubicBezTo>
                      <a:pt x="36322" y="934530"/>
                      <a:pt x="24892" y="914527"/>
                      <a:pt x="29655" y="896430"/>
                    </a:cubicBezTo>
                    <a:lnTo>
                      <a:pt x="29655" y="896430"/>
                    </a:lnTo>
                    <a:cubicBezTo>
                      <a:pt x="33464" y="876427"/>
                      <a:pt x="53467" y="864997"/>
                      <a:pt x="72517" y="870712"/>
                    </a:cubicBezTo>
                    <a:lnTo>
                      <a:pt x="72517" y="870712"/>
                    </a:lnTo>
                    <a:close/>
                    <a:moveTo>
                      <a:pt x="43942" y="978345"/>
                    </a:moveTo>
                    <a:cubicBezTo>
                      <a:pt x="24892" y="973582"/>
                      <a:pt x="5842" y="985012"/>
                      <a:pt x="1080" y="1004062"/>
                    </a:cubicBezTo>
                    <a:lnTo>
                      <a:pt x="1080" y="1004062"/>
                    </a:lnTo>
                    <a:cubicBezTo>
                      <a:pt x="-3683" y="1023112"/>
                      <a:pt x="7747" y="1042162"/>
                      <a:pt x="26797" y="1047877"/>
                    </a:cubicBezTo>
                    <a:lnTo>
                      <a:pt x="235395" y="1102170"/>
                    </a:lnTo>
                    <a:cubicBezTo>
                      <a:pt x="254445" y="1106932"/>
                      <a:pt x="273495" y="1095502"/>
                      <a:pt x="278257" y="1076452"/>
                    </a:cubicBezTo>
                    <a:lnTo>
                      <a:pt x="278257" y="1076452"/>
                    </a:lnTo>
                    <a:cubicBezTo>
                      <a:pt x="283020" y="1057402"/>
                      <a:pt x="271590" y="1038352"/>
                      <a:pt x="252540" y="1032637"/>
                    </a:cubicBezTo>
                    <a:lnTo>
                      <a:pt x="43942" y="978345"/>
                    </a:lnTo>
                    <a:lnTo>
                      <a:pt x="43942" y="978345"/>
                    </a:lnTo>
                    <a:close/>
                    <a:moveTo>
                      <a:pt x="101092" y="762127"/>
                    </a:moveTo>
                    <a:cubicBezTo>
                      <a:pt x="82042" y="757365"/>
                      <a:pt x="62992" y="768795"/>
                      <a:pt x="58230" y="787845"/>
                    </a:cubicBezTo>
                    <a:lnTo>
                      <a:pt x="58230" y="787845"/>
                    </a:lnTo>
                    <a:cubicBezTo>
                      <a:pt x="53467" y="806895"/>
                      <a:pt x="64897" y="825945"/>
                      <a:pt x="83947" y="831659"/>
                    </a:cubicBezTo>
                    <a:lnTo>
                      <a:pt x="292545" y="885952"/>
                    </a:lnTo>
                    <a:cubicBezTo>
                      <a:pt x="311595" y="890715"/>
                      <a:pt x="330645" y="879284"/>
                      <a:pt x="336359" y="860234"/>
                    </a:cubicBezTo>
                    <a:lnTo>
                      <a:pt x="336359" y="860234"/>
                    </a:lnTo>
                    <a:cubicBezTo>
                      <a:pt x="341122" y="841184"/>
                      <a:pt x="329692" y="822134"/>
                      <a:pt x="310642" y="817372"/>
                    </a:cubicBezTo>
                    <a:lnTo>
                      <a:pt x="101092" y="762127"/>
                    </a:lnTo>
                    <a:lnTo>
                      <a:pt x="101092" y="762127"/>
                    </a:lnTo>
                    <a:close/>
                    <a:moveTo>
                      <a:pt x="243015" y="218249"/>
                    </a:moveTo>
                    <a:cubicBezTo>
                      <a:pt x="223965" y="213487"/>
                      <a:pt x="204915" y="224917"/>
                      <a:pt x="199199" y="243967"/>
                    </a:cubicBezTo>
                    <a:lnTo>
                      <a:pt x="199199" y="243967"/>
                    </a:lnTo>
                    <a:cubicBezTo>
                      <a:pt x="194437" y="263017"/>
                      <a:pt x="205867" y="282067"/>
                      <a:pt x="224917" y="286830"/>
                    </a:cubicBezTo>
                    <a:lnTo>
                      <a:pt x="433515" y="341122"/>
                    </a:lnTo>
                    <a:cubicBezTo>
                      <a:pt x="452565" y="345885"/>
                      <a:pt x="471615" y="334455"/>
                      <a:pt x="476377" y="315405"/>
                    </a:cubicBezTo>
                    <a:lnTo>
                      <a:pt x="476377" y="315405"/>
                    </a:lnTo>
                    <a:cubicBezTo>
                      <a:pt x="481140" y="296355"/>
                      <a:pt x="469709" y="277305"/>
                      <a:pt x="450659" y="272542"/>
                    </a:cubicBezTo>
                    <a:lnTo>
                      <a:pt x="243015" y="218249"/>
                    </a:lnTo>
                    <a:lnTo>
                      <a:pt x="243015" y="218249"/>
                    </a:lnTo>
                    <a:close/>
                    <a:moveTo>
                      <a:pt x="300165" y="1080"/>
                    </a:moveTo>
                    <a:cubicBezTo>
                      <a:pt x="281115" y="-3683"/>
                      <a:pt x="262065" y="7747"/>
                      <a:pt x="257302" y="26797"/>
                    </a:cubicBezTo>
                    <a:lnTo>
                      <a:pt x="257302" y="26797"/>
                    </a:lnTo>
                    <a:cubicBezTo>
                      <a:pt x="252540" y="45847"/>
                      <a:pt x="263970" y="64897"/>
                      <a:pt x="283020" y="69660"/>
                    </a:cubicBezTo>
                    <a:lnTo>
                      <a:pt x="491617" y="123952"/>
                    </a:lnTo>
                    <a:cubicBezTo>
                      <a:pt x="510667" y="128714"/>
                      <a:pt x="529717" y="117285"/>
                      <a:pt x="534480" y="98235"/>
                    </a:cubicBezTo>
                    <a:lnTo>
                      <a:pt x="534480" y="98235"/>
                    </a:lnTo>
                    <a:cubicBezTo>
                      <a:pt x="539242" y="79185"/>
                      <a:pt x="527812" y="60135"/>
                      <a:pt x="508762" y="55372"/>
                    </a:cubicBezTo>
                    <a:lnTo>
                      <a:pt x="300165" y="108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7" name="Google Shape;407;p14"/>
          <p:cNvGrpSpPr/>
          <p:nvPr/>
        </p:nvGrpSpPr>
        <p:grpSpPr>
          <a:xfrm>
            <a:off x="8240221" y="1698021"/>
            <a:ext cx="298533" cy="308185"/>
            <a:chOff x="3426491" y="5931793"/>
            <a:chExt cx="814775" cy="842265"/>
          </a:xfrm>
        </p:grpSpPr>
        <p:sp>
          <p:nvSpPr>
            <p:cNvPr id="408" name="Google Shape;408;p14"/>
            <p:cNvSpPr/>
            <p:nvPr/>
          </p:nvSpPr>
          <p:spPr>
            <a:xfrm>
              <a:off x="3538472" y="593179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3426491" y="5977703"/>
              <a:ext cx="702794" cy="796355"/>
            </a:xfrm>
            <a:custGeom>
              <a:avLst/>
              <a:gdLst/>
              <a:ahLst/>
              <a:cxnLst/>
              <a:rect l="l" t="t" r="r" b="b"/>
              <a:pathLst>
                <a:path w="408008" h="462325" extrusionOk="0">
                  <a:moveTo>
                    <a:pt x="312113" y="17326"/>
                  </a:moveTo>
                  <a:cubicBezTo>
                    <a:pt x="407363" y="65904"/>
                    <a:pt x="436890" y="200206"/>
                    <a:pt x="376883" y="318316"/>
                  </a:cubicBezTo>
                  <a:cubicBezTo>
                    <a:pt x="316875" y="436426"/>
                    <a:pt x="191145" y="493576"/>
                    <a:pt x="95895" y="444999"/>
                  </a:cubicBezTo>
                  <a:cubicBezTo>
                    <a:pt x="645" y="396421"/>
                    <a:pt x="-28882" y="262119"/>
                    <a:pt x="31125" y="144009"/>
                  </a:cubicBezTo>
                  <a:cubicBezTo>
                    <a:pt x="90180" y="25899"/>
                    <a:pt x="215910" y="-31251"/>
                    <a:pt x="312113" y="17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14"/>
          <p:cNvGrpSpPr/>
          <p:nvPr/>
        </p:nvGrpSpPr>
        <p:grpSpPr>
          <a:xfrm rot="-8717163">
            <a:off x="1632435" y="25890"/>
            <a:ext cx="201941" cy="456943"/>
            <a:chOff x="6286819" y="3044637"/>
            <a:chExt cx="551300" cy="1248275"/>
          </a:xfrm>
        </p:grpSpPr>
        <p:sp>
          <p:nvSpPr>
            <p:cNvPr id="411" name="Google Shape;411;p14"/>
            <p:cNvSpPr/>
            <p:nvPr/>
          </p:nvSpPr>
          <p:spPr>
            <a:xfrm>
              <a:off x="6319036" y="3044637"/>
              <a:ext cx="519083" cy="1215167"/>
            </a:xfrm>
            <a:custGeom>
              <a:avLst/>
              <a:gdLst/>
              <a:ahLst/>
              <a:cxnLst/>
              <a:rect l="l" t="t" r="r" b="b"/>
              <a:pathLst>
                <a:path w="519083" h="1215167" extrusionOk="0">
                  <a:moveTo>
                    <a:pt x="11490" y="0"/>
                  </a:moveTo>
                  <a:lnTo>
                    <a:pt x="47820" y="70316"/>
                  </a:lnTo>
                  <a:lnTo>
                    <a:pt x="59088" y="65654"/>
                  </a:lnTo>
                  <a:lnTo>
                    <a:pt x="163692" y="225829"/>
                  </a:lnTo>
                  <a:lnTo>
                    <a:pt x="163985" y="225711"/>
                  </a:lnTo>
                  <a:lnTo>
                    <a:pt x="519083" y="1105440"/>
                  </a:lnTo>
                  <a:lnTo>
                    <a:pt x="507382" y="1110163"/>
                  </a:lnTo>
                  <a:lnTo>
                    <a:pt x="515051" y="1136787"/>
                  </a:lnTo>
                  <a:cubicBezTo>
                    <a:pt x="521437" y="1174179"/>
                    <a:pt x="513744" y="1205570"/>
                    <a:pt x="494048" y="1212956"/>
                  </a:cubicBezTo>
                  <a:cubicBezTo>
                    <a:pt x="480917" y="1218700"/>
                    <a:pt x="464503" y="1212956"/>
                    <a:pt x="448705" y="1199210"/>
                  </a:cubicBezTo>
                  <a:lnTo>
                    <a:pt x="414056" y="1147834"/>
                  </a:lnTo>
                  <a:lnTo>
                    <a:pt x="401888" y="1152746"/>
                  </a:lnTo>
                  <a:lnTo>
                    <a:pt x="47051" y="273665"/>
                  </a:lnTo>
                  <a:lnTo>
                    <a:pt x="45958" y="274105"/>
                  </a:lnTo>
                  <a:lnTo>
                    <a:pt x="11490" y="85350"/>
                  </a:lnTo>
                  <a:lnTo>
                    <a:pt x="22212" y="8091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2" name="Google Shape;412;p14"/>
            <p:cNvGrpSpPr/>
            <p:nvPr/>
          </p:nvGrpSpPr>
          <p:grpSpPr>
            <a:xfrm>
              <a:off x="6286819" y="3077746"/>
              <a:ext cx="519766" cy="1215166"/>
              <a:chOff x="6072187" y="3225165"/>
              <a:chExt cx="301629" cy="705180"/>
            </a:xfrm>
          </p:grpSpPr>
          <p:sp>
            <p:nvSpPr>
              <p:cNvPr id="413" name="Google Shape;413;p14"/>
              <p:cNvSpPr/>
              <p:nvPr/>
            </p:nvSpPr>
            <p:spPr>
              <a:xfrm>
                <a:off x="6300658" y="3817288"/>
                <a:ext cx="71695" cy="113057"/>
              </a:xfrm>
              <a:custGeom>
                <a:avLst/>
                <a:gdLst/>
                <a:ahLst/>
                <a:cxnLst/>
                <a:rect l="l" t="t" r="r" b="b"/>
                <a:pathLst>
                  <a:path w="71695" h="113057" extrusionOk="0">
                    <a:moveTo>
                      <a:pt x="13464" y="1284"/>
                    </a:moveTo>
                    <a:cubicBezTo>
                      <a:pt x="28704" y="-5384"/>
                      <a:pt x="51564" y="14619"/>
                      <a:pt x="63947" y="45099"/>
                    </a:cubicBezTo>
                    <a:cubicBezTo>
                      <a:pt x="76329" y="75579"/>
                      <a:pt x="73472" y="106059"/>
                      <a:pt x="58232" y="111774"/>
                    </a:cubicBezTo>
                    <a:cubicBezTo>
                      <a:pt x="42992" y="118441"/>
                      <a:pt x="20132" y="98439"/>
                      <a:pt x="7749" y="67959"/>
                    </a:cubicBezTo>
                    <a:cubicBezTo>
                      <a:pt x="-4633" y="37479"/>
                      <a:pt x="-1776" y="7951"/>
                      <a:pt x="13464" y="12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4"/>
              <p:cNvSpPr/>
              <p:nvPr/>
            </p:nvSpPr>
            <p:spPr>
              <a:xfrm rot="-1320846">
                <a:off x="6199891" y="3349771"/>
                <a:ext cx="73373" cy="550784"/>
              </a:xfrm>
              <a:custGeom>
                <a:avLst/>
                <a:gdLst/>
                <a:ahLst/>
                <a:cxnLst/>
                <a:rect l="l" t="t" r="r" b="b"/>
                <a:pathLst>
                  <a:path w="73341" h="550541" extrusionOk="0">
                    <a:moveTo>
                      <a:pt x="0" y="0"/>
                    </a:moveTo>
                    <a:lnTo>
                      <a:pt x="73342" y="0"/>
                    </a:lnTo>
                    <a:lnTo>
                      <a:pt x="73342" y="550541"/>
                    </a:lnTo>
                    <a:lnTo>
                      <a:pt x="0" y="550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4"/>
              <p:cNvSpPr/>
              <p:nvPr/>
            </p:nvSpPr>
            <p:spPr>
              <a:xfrm>
                <a:off x="6072187" y="3225165"/>
                <a:ext cx="3619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64769" extrusionOk="0">
                    <a:moveTo>
                      <a:pt x="18097" y="64770"/>
                    </a:moveTo>
                    <a:lnTo>
                      <a:pt x="36195" y="57150"/>
                    </a:lnTo>
                    <a:lnTo>
                      <a:pt x="6668" y="0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14"/>
              <p:cNvSpPr/>
              <p:nvPr/>
            </p:nvSpPr>
            <p:spPr>
              <a:xfrm>
                <a:off x="6078855" y="3263265"/>
                <a:ext cx="88582" cy="120967"/>
              </a:xfrm>
              <a:custGeom>
                <a:avLst/>
                <a:gdLst/>
                <a:ahLst/>
                <a:cxnLst/>
                <a:rect l="l" t="t" r="r" b="b"/>
                <a:pathLst>
                  <a:path w="88582" h="120967" extrusionOk="0">
                    <a:moveTo>
                      <a:pt x="20002" y="120967"/>
                    </a:moveTo>
                    <a:lnTo>
                      <a:pt x="88582" y="93345"/>
                    </a:lnTo>
                    <a:lnTo>
                      <a:pt x="27622" y="0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7" name="Google Shape;417;p14"/>
          <p:cNvGrpSpPr/>
          <p:nvPr/>
        </p:nvGrpSpPr>
        <p:grpSpPr>
          <a:xfrm>
            <a:off x="226218" y="4052767"/>
            <a:ext cx="569862" cy="518590"/>
            <a:chOff x="1731097" y="2015405"/>
            <a:chExt cx="1555300" cy="1417300"/>
          </a:xfrm>
        </p:grpSpPr>
        <p:sp>
          <p:nvSpPr>
            <p:cNvPr id="418" name="Google Shape;418;p14"/>
            <p:cNvSpPr/>
            <p:nvPr/>
          </p:nvSpPr>
          <p:spPr>
            <a:xfrm>
              <a:off x="1801240" y="2015405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731097" y="2042708"/>
              <a:ext cx="1485157" cy="1389997"/>
            </a:xfrm>
            <a:custGeom>
              <a:avLst/>
              <a:gdLst/>
              <a:ahLst/>
              <a:cxnLst/>
              <a:rect l="l" t="t" r="r" b="b"/>
              <a:pathLst>
                <a:path w="862210" h="806965" extrusionOk="0">
                  <a:moveTo>
                    <a:pt x="9148" y="273943"/>
                  </a:moveTo>
                  <a:lnTo>
                    <a:pt x="221555" y="14863"/>
                  </a:lnTo>
                  <a:cubicBezTo>
                    <a:pt x="235843" y="-2282"/>
                    <a:pt x="261560" y="-5140"/>
                    <a:pt x="278705" y="9148"/>
                  </a:cubicBezTo>
                  <a:lnTo>
                    <a:pt x="847348" y="475873"/>
                  </a:lnTo>
                  <a:cubicBezTo>
                    <a:pt x="864493" y="490160"/>
                    <a:pt x="867351" y="515878"/>
                    <a:pt x="853063" y="533023"/>
                  </a:cubicBezTo>
                  <a:lnTo>
                    <a:pt x="640655" y="792103"/>
                  </a:lnTo>
                  <a:cubicBezTo>
                    <a:pt x="626368" y="809248"/>
                    <a:pt x="600651" y="812106"/>
                    <a:pt x="583505" y="797818"/>
                  </a:cubicBezTo>
                  <a:lnTo>
                    <a:pt x="14863" y="331093"/>
                  </a:lnTo>
                  <a:cubicBezTo>
                    <a:pt x="-2282" y="316806"/>
                    <a:pt x="-5140" y="291088"/>
                    <a:pt x="9148" y="273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1770364" y="2080044"/>
              <a:ext cx="1405305" cy="1310435"/>
            </a:xfrm>
            <a:custGeom>
              <a:avLst/>
              <a:gdLst/>
              <a:ahLst/>
              <a:cxnLst/>
              <a:rect l="l" t="t" r="r" b="b"/>
              <a:pathLst>
                <a:path w="815852" h="760775" extrusionOk="0">
                  <a:moveTo>
                    <a:pt x="4459" y="266564"/>
                  </a:moveTo>
                  <a:lnTo>
                    <a:pt x="75896" y="178934"/>
                  </a:lnTo>
                  <a:lnTo>
                    <a:pt x="84469" y="185601"/>
                  </a:lnTo>
                  <a:cubicBezTo>
                    <a:pt x="93041" y="192269"/>
                    <a:pt x="105424" y="191316"/>
                    <a:pt x="112091" y="182744"/>
                  </a:cubicBezTo>
                  <a:lnTo>
                    <a:pt x="155906" y="128451"/>
                  </a:lnTo>
                  <a:cubicBezTo>
                    <a:pt x="162574" y="119879"/>
                    <a:pt x="161621" y="107497"/>
                    <a:pt x="153049" y="100829"/>
                  </a:cubicBezTo>
                  <a:lnTo>
                    <a:pt x="144476" y="94161"/>
                  </a:lnTo>
                  <a:lnTo>
                    <a:pt x="215914" y="6531"/>
                  </a:lnTo>
                  <a:cubicBezTo>
                    <a:pt x="222581" y="-1089"/>
                    <a:pt x="233059" y="-2041"/>
                    <a:pt x="240679" y="3674"/>
                  </a:cubicBezTo>
                  <a:lnTo>
                    <a:pt x="809321" y="470399"/>
                  </a:lnTo>
                  <a:cubicBezTo>
                    <a:pt x="816941" y="477066"/>
                    <a:pt x="817894" y="487544"/>
                    <a:pt x="812179" y="495164"/>
                  </a:cubicBezTo>
                  <a:lnTo>
                    <a:pt x="599771" y="754244"/>
                  </a:lnTo>
                  <a:cubicBezTo>
                    <a:pt x="593104" y="761864"/>
                    <a:pt x="582626" y="762816"/>
                    <a:pt x="575006" y="757102"/>
                  </a:cubicBezTo>
                  <a:lnTo>
                    <a:pt x="6364" y="290376"/>
                  </a:lnTo>
                  <a:cubicBezTo>
                    <a:pt x="-1256" y="285614"/>
                    <a:pt x="-2209" y="274184"/>
                    <a:pt x="4459" y="266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riam Libre"/>
              <a:buNone/>
              <a:defRPr sz="30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thiti"/>
              <a:buChar char="●"/>
              <a:defRPr sz="2000">
                <a:latin typeface="Athiti"/>
                <a:ea typeface="Athiti"/>
                <a:cs typeface="Athiti"/>
                <a:sym typeface="Athiti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○"/>
              <a:defRPr sz="2000">
                <a:latin typeface="Athiti"/>
                <a:ea typeface="Athiti"/>
                <a:cs typeface="Athiti"/>
                <a:sym typeface="Athiti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■"/>
              <a:defRPr sz="2000">
                <a:latin typeface="Athiti"/>
                <a:ea typeface="Athiti"/>
                <a:cs typeface="Athiti"/>
                <a:sym typeface="Athiti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●"/>
              <a:defRPr sz="2000">
                <a:latin typeface="Athiti"/>
                <a:ea typeface="Athiti"/>
                <a:cs typeface="Athiti"/>
                <a:sym typeface="Athiti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○"/>
              <a:defRPr sz="2000">
                <a:latin typeface="Athiti"/>
                <a:ea typeface="Athiti"/>
                <a:cs typeface="Athiti"/>
                <a:sym typeface="Athiti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■"/>
              <a:defRPr sz="2000">
                <a:latin typeface="Athiti"/>
                <a:ea typeface="Athiti"/>
                <a:cs typeface="Athiti"/>
                <a:sym typeface="Athiti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●"/>
              <a:defRPr sz="2000">
                <a:latin typeface="Athiti"/>
                <a:ea typeface="Athiti"/>
                <a:cs typeface="Athiti"/>
                <a:sym typeface="Athiti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thiti"/>
              <a:buChar char="○"/>
              <a:defRPr sz="2000">
                <a:latin typeface="Athiti"/>
                <a:ea typeface="Athiti"/>
                <a:cs typeface="Athiti"/>
                <a:sym typeface="Athiti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Athiti"/>
              <a:buChar char="■"/>
              <a:defRPr sz="2000">
                <a:latin typeface="Athiti"/>
                <a:ea typeface="Athiti"/>
                <a:cs typeface="Athiti"/>
                <a:sym typeface="Athit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751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kZi04CT0M&amp;t=182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tmp"/><Relationship Id="rId4" Type="http://schemas.openxmlformats.org/officeDocument/2006/relationships/hyperlink" Target="https://youtu.be/3r0P3CSYI-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ingtumble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oMkZi04CT0M&amp;t=182s" TargetMode="External"/><Relationship Id="rId5" Type="http://schemas.openxmlformats.org/officeDocument/2006/relationships/hyperlink" Target="http://www.youtube.com/channel/UCXn_01FyDa4gP48Yrvx4LuA/featured" TargetMode="External"/><Relationship Id="rId4" Type="http://schemas.openxmlformats.org/officeDocument/2006/relationships/hyperlink" Target="http://www.facebook.com/TuringTumbl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2.0/?ref=ccsearch&amp;atype=rich" TargetMode="External"/><Relationship Id="rId3" Type="http://schemas.openxmlformats.org/officeDocument/2006/relationships/hyperlink" Target="https://www.flickr.com/photos/31437555@N00/4391650061" TargetMode="External"/><Relationship Id="rId7" Type="http://schemas.openxmlformats.org/officeDocument/2006/relationships/hyperlink" Target="https://www.flickr.com/photos/34065257@N0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34065257@N00/46848332092" TargetMode="External"/><Relationship Id="rId5" Type="http://schemas.openxmlformats.org/officeDocument/2006/relationships/hyperlink" Target="https://creativecommons.org/licenses/by-sa/2.0/?ref=ccsearch&amp;atype=rich" TargetMode="External"/><Relationship Id="rId4" Type="http://schemas.openxmlformats.org/officeDocument/2006/relationships/hyperlink" Target="https://www.flickr.com/photos/31437555@N0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kZi04CT0M&amp;t=182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tmp"/><Relationship Id="rId4" Type="http://schemas.openxmlformats.org/officeDocument/2006/relationships/hyperlink" Target="https://youtu.be/oMkZi04CT0M?t=6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perduino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oMkZi04CT0M&amp;t=182s" TargetMode="External"/><Relationship Id="rId4" Type="http://schemas.openxmlformats.org/officeDocument/2006/relationships/hyperlink" Target="http://www.auntgoodiebags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6"/>
          <p:cNvSpPr txBox="1">
            <a:spLocks noGrp="1"/>
          </p:cNvSpPr>
          <p:nvPr>
            <p:ph type="ctrTitle"/>
          </p:nvPr>
        </p:nvSpPr>
        <p:spPr>
          <a:xfrm>
            <a:off x="839585" y="3628753"/>
            <a:ext cx="7331825" cy="122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 smtClean="0"/>
              <a:t>HyperDuino</a:t>
            </a:r>
            <a:r>
              <a:rPr lang="en-GB" b="1" dirty="0" smtClean="0"/>
              <a:t> </a:t>
            </a:r>
            <a:br>
              <a:rPr lang="en-GB" b="1" dirty="0" smtClean="0"/>
            </a:br>
            <a:r>
              <a:rPr lang="en-GB" b="1" dirty="0" smtClean="0"/>
              <a:t>and </a:t>
            </a:r>
            <a:br>
              <a:rPr lang="en-GB" b="1" dirty="0" smtClean="0"/>
            </a:br>
            <a:r>
              <a:rPr lang="en-GB" b="1" dirty="0" smtClean="0"/>
              <a:t>Turing Tumble, </a:t>
            </a:r>
            <a:br>
              <a:rPr lang="en-GB" b="1" dirty="0" smtClean="0"/>
            </a:br>
            <a:r>
              <a:rPr lang="en-GB" b="1" dirty="0" smtClean="0"/>
              <a:t>Say What? </a:t>
            </a:r>
            <a:br>
              <a:rPr lang="en-GB" b="1" dirty="0" smtClean="0"/>
            </a:br>
            <a:r>
              <a:rPr lang="en-GB" b="1" dirty="0" smtClean="0"/>
              <a:t>Say STEM!</a:t>
            </a:r>
            <a:endParaRPr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43347" y="327368"/>
            <a:ext cx="2924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Marcie Erickson</a:t>
            </a:r>
          </a:p>
          <a:p>
            <a:pPr algn="ctr"/>
            <a:r>
              <a:rPr lang="en-US" dirty="0" smtClean="0"/>
              <a:t>marciaerickson22@gmail.com</a:t>
            </a:r>
          </a:p>
          <a:p>
            <a:pPr algn="ctr"/>
            <a:r>
              <a:rPr lang="en-US" dirty="0" smtClean="0"/>
              <a:t>Beta Epsilon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357868">
            <a:off x="6830099" y="2634779"/>
            <a:ext cx="226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Hilton Scranton &amp; Conference Center</a:t>
            </a:r>
          </a:p>
          <a:p>
            <a:pPr algn="ctr"/>
            <a:r>
              <a:rPr lang="en-US" sz="800" b="1" dirty="0" smtClean="0"/>
              <a:t>Room: Casey B</a:t>
            </a:r>
          </a:p>
          <a:p>
            <a:pPr algn="ctr"/>
            <a:r>
              <a:rPr lang="en-US" sz="800" b="1" dirty="0" smtClean="0"/>
              <a:t>Saturday, June 12, 2021</a:t>
            </a:r>
          </a:p>
          <a:p>
            <a:pPr algn="ctr"/>
            <a:r>
              <a:rPr lang="en-US" sz="800" b="1" dirty="0" smtClean="0"/>
              <a:t>10:30 A.M.-11:30 A.M.</a:t>
            </a:r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2"/>
          <p:cNvSpPr txBox="1">
            <a:spLocks noGrp="1"/>
          </p:cNvSpPr>
          <p:nvPr>
            <p:ph type="title"/>
          </p:nvPr>
        </p:nvSpPr>
        <p:spPr>
          <a:xfrm>
            <a:off x="822959" y="622339"/>
            <a:ext cx="6909059" cy="13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/>
              <a:t>Turing Tumble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5770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9"/>
          <p:cNvSpPr txBox="1">
            <a:spLocks noGrp="1"/>
          </p:cNvSpPr>
          <p:nvPr>
            <p:ph type="title"/>
          </p:nvPr>
        </p:nvSpPr>
        <p:spPr>
          <a:xfrm>
            <a:off x="2181626" y="0"/>
            <a:ext cx="4169897" cy="10177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/>
              <a:t>Turing Tumble</a:t>
            </a:r>
            <a:endParaRPr b="1" dirty="0">
              <a:hlinkClick r:id="rId3"/>
            </a:endParaRPr>
          </a:p>
        </p:txBody>
      </p:sp>
      <p:grpSp>
        <p:nvGrpSpPr>
          <p:cNvPr id="737" name="Google Shape;737;p29"/>
          <p:cNvGrpSpPr/>
          <p:nvPr/>
        </p:nvGrpSpPr>
        <p:grpSpPr>
          <a:xfrm>
            <a:off x="1078079" y="1756463"/>
            <a:ext cx="3314726" cy="2857475"/>
            <a:chOff x="1295330" y="1868507"/>
            <a:chExt cx="4365503" cy="3647530"/>
          </a:xfrm>
        </p:grpSpPr>
        <p:grpSp>
          <p:nvGrpSpPr>
            <p:cNvPr id="738" name="Google Shape;738;p29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739" name="Google Shape;739;p29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740" name="Google Shape;740;p29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29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29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3" name="Google Shape;743;p29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744" name="Google Shape;744;p29">
                  <a:hlinkClick r:id="rId3"/>
                </p:cNvPr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F3F3F3"/>
                </a:solidFill>
                <a:ln w="12700" cap="flat" cmpd="sng">
                  <a:solidFill>
                    <a:srgbClr val="EFEFE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29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EFEFE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46" name="Google Shape;746;p29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39897" y="1756463"/>
            <a:ext cx="35875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Turing Tumble can integrate STEM into classrooms, maker spaces, or enrichment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Turing Tumble, students build mechanical computers powered by marbles to solve logic puzzles.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provides students an opportunity to learn key </a:t>
            </a:r>
            <a:r>
              <a:rPr lang="en-US" dirty="0"/>
              <a:t>computer science concepts and build skills essential to coding.</a:t>
            </a:r>
          </a:p>
        </p:txBody>
      </p:sp>
      <p:pic>
        <p:nvPicPr>
          <p:cNvPr id="2" name="Picture 1" descr="Screen Clippi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6" y="1937186"/>
            <a:ext cx="3173153" cy="20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4"/>
          <p:cNvSpPr txBox="1">
            <a:spLocks noGrp="1"/>
          </p:cNvSpPr>
          <p:nvPr>
            <p:ph type="body" idx="3"/>
          </p:nvPr>
        </p:nvSpPr>
        <p:spPr>
          <a:xfrm>
            <a:off x="638251" y="929650"/>
            <a:ext cx="2412900" cy="23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500" b="1" dirty="0" smtClean="0"/>
              <a:t>Why use Turing Tumble?</a:t>
            </a:r>
          </a:p>
          <a:p>
            <a:pPr marL="285750" indent="-285750">
              <a:spcBef>
                <a:spcPts val="1600"/>
              </a:spcBef>
            </a:pPr>
            <a:r>
              <a:rPr lang="en-US" sz="1200" dirty="0" smtClean="0"/>
              <a:t>Can be used as a stand alone, a precursor, or as a supplement or enrichment activity</a:t>
            </a:r>
          </a:p>
          <a:p>
            <a:pPr marL="285750" indent="-285750">
              <a:spcBef>
                <a:spcPts val="1600"/>
              </a:spcBef>
            </a:pPr>
            <a:r>
              <a:rPr lang="en-US" sz="1200" dirty="0" smtClean="0"/>
              <a:t>Lessons address math, computer science, coding, and engineering concepts and principles</a:t>
            </a:r>
          </a:p>
          <a:p>
            <a:pPr marL="285750" indent="-285750">
              <a:spcBef>
                <a:spcPts val="1600"/>
              </a:spcBef>
            </a:pPr>
            <a:r>
              <a:rPr lang="en-US" sz="1200" dirty="0" smtClean="0"/>
              <a:t>Aligns with the strategic and extended thinking on Webb’s Depth of Knowledge framework</a:t>
            </a:r>
          </a:p>
          <a:p>
            <a:pPr marL="285750" indent="-285750">
              <a:spcBef>
                <a:spcPts val="1600"/>
              </a:spcBef>
            </a:pPr>
            <a:r>
              <a:rPr lang="en-US" sz="1200" dirty="0" smtClean="0"/>
              <a:t>Easy to implement -requires no batteries or apps to use</a:t>
            </a:r>
            <a:endParaRPr lang="en-US" sz="1200" dirty="0"/>
          </a:p>
        </p:txBody>
      </p:sp>
      <p:sp>
        <p:nvSpPr>
          <p:cNvPr id="482" name="Google Shape;482;p24"/>
          <p:cNvSpPr txBox="1">
            <a:spLocks noGrp="1"/>
          </p:cNvSpPr>
          <p:nvPr>
            <p:ph type="body" idx="1"/>
          </p:nvPr>
        </p:nvSpPr>
        <p:spPr>
          <a:xfrm>
            <a:off x="3365547" y="1578043"/>
            <a:ext cx="2412900" cy="23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500" b="1" smtClean="0"/>
              <a:t>What do I need to get started?</a:t>
            </a:r>
          </a:p>
          <a:p>
            <a:pPr marL="285750" indent="-285750">
              <a:spcBef>
                <a:spcPts val="1600"/>
              </a:spcBef>
            </a:pPr>
            <a:r>
              <a:rPr lang="en-US" smtClean="0"/>
              <a:t>Turing Tumble Kit</a:t>
            </a:r>
          </a:p>
          <a:p>
            <a:pPr marL="285750" indent="-285750">
              <a:spcBef>
                <a:spcPts val="1600"/>
              </a:spcBef>
            </a:pPr>
            <a:r>
              <a:rPr lang="en-US" smtClean="0"/>
              <a:t>Turing Tumble Educator Guide</a:t>
            </a:r>
          </a:p>
          <a:p>
            <a:pPr marL="285750" indent="-285750">
              <a:spcBef>
                <a:spcPts val="1600"/>
              </a:spcBef>
            </a:pPr>
            <a:r>
              <a:rPr lang="en-US" smtClean="0"/>
              <a:t>Turing Tumble Practice Guide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483" name="Google Shape;483;p24"/>
          <p:cNvSpPr txBox="1">
            <a:spLocks noGrp="1"/>
          </p:cNvSpPr>
          <p:nvPr>
            <p:ph type="body" idx="2"/>
          </p:nvPr>
        </p:nvSpPr>
        <p:spPr>
          <a:xfrm>
            <a:off x="6092842" y="1853806"/>
            <a:ext cx="2544082" cy="23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500" b="1" smtClean="0"/>
              <a:t>What are some useful resources?</a:t>
            </a:r>
          </a:p>
          <a:p>
            <a:pPr marL="285750" indent="-285750">
              <a:spcBef>
                <a:spcPts val="1600"/>
              </a:spcBef>
            </a:pPr>
            <a:r>
              <a:rPr lang="en-US" smtClean="0">
                <a:solidFill>
                  <a:srgbClr val="FFC000"/>
                </a:solidFill>
                <a:hlinkClick r:id="rId3"/>
              </a:rPr>
              <a:t>www.turingtumble.com/</a:t>
            </a:r>
            <a:endParaRPr lang="en-US" smtClean="0">
              <a:solidFill>
                <a:srgbClr val="FFC000"/>
              </a:solidFill>
            </a:endParaRPr>
          </a:p>
          <a:p>
            <a:pPr marL="285750" indent="-285750">
              <a:spcBef>
                <a:spcPts val="1600"/>
              </a:spcBef>
            </a:pPr>
            <a:r>
              <a:rPr lang="en-US" smtClean="0">
                <a:hlinkClick r:id="rId4"/>
              </a:rPr>
              <a:t>www.facebook.com/TuringTumble</a:t>
            </a:r>
            <a:endParaRPr lang="en-US" smtClean="0"/>
          </a:p>
          <a:p>
            <a:pPr marL="285750" indent="-285750">
              <a:spcBef>
                <a:spcPts val="1600"/>
              </a:spcBef>
            </a:pPr>
            <a:r>
              <a:rPr lang="en-US" smtClean="0"/>
              <a:t>@TuringTumble</a:t>
            </a:r>
          </a:p>
          <a:p>
            <a:pPr marL="285750" indent="-285750">
              <a:spcBef>
                <a:spcPts val="1600"/>
              </a:spcBef>
            </a:pPr>
            <a:r>
              <a:rPr lang="en-US" smtClean="0">
                <a:hlinkClick r:id="rId5"/>
              </a:rPr>
              <a:t>www.youtube.com/channel/UCXn_01FyDa4gP48Yrvx4LuA/featured</a:t>
            </a:r>
            <a:endParaRPr lang="en-US" smtClean="0"/>
          </a:p>
          <a:p>
            <a:pPr marL="0" indent="0">
              <a:spcBef>
                <a:spcPts val="1600"/>
              </a:spcBef>
              <a:buNone/>
            </a:pPr>
            <a:endParaRPr lang="en-US" dirty="0" smtClean="0"/>
          </a:p>
        </p:txBody>
      </p:sp>
      <p:sp>
        <p:nvSpPr>
          <p:cNvPr id="6" name="Google Shape;735;p29"/>
          <p:cNvSpPr txBox="1">
            <a:spLocks/>
          </p:cNvSpPr>
          <p:nvPr/>
        </p:nvSpPr>
        <p:spPr>
          <a:xfrm>
            <a:off x="2549397" y="-147189"/>
            <a:ext cx="4045200" cy="101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algn="ctr"/>
            <a:r>
              <a:rPr lang="en-GB" sz="4200" b="1" dirty="0" err="1" smtClean="0"/>
              <a:t>TuringTumble</a:t>
            </a:r>
            <a:endParaRPr lang="en-GB" sz="4200" b="1" dirty="0">
              <a:hlinkClick r:id="rId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1"/>
          <p:cNvSpPr txBox="1">
            <a:spLocks noGrp="1"/>
          </p:cNvSpPr>
          <p:nvPr>
            <p:ph type="title"/>
          </p:nvPr>
        </p:nvSpPr>
        <p:spPr>
          <a:xfrm>
            <a:off x="1105391" y="1600320"/>
            <a:ext cx="6367800" cy="26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/>
              <a:t>Turing Tumble Demonstration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7470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0"/>
          <p:cNvSpPr txBox="1">
            <a:spLocks noGrp="1"/>
          </p:cNvSpPr>
          <p:nvPr>
            <p:ph type="title"/>
          </p:nvPr>
        </p:nvSpPr>
        <p:spPr>
          <a:xfrm>
            <a:off x="4669400" y="19324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/>
              <a:t>Explore:</a:t>
            </a:r>
            <a:br>
              <a:rPr lang="en-GB" b="1" dirty="0" smtClean="0"/>
            </a:br>
            <a:r>
              <a:rPr lang="en-GB" b="1" dirty="0" smtClean="0"/>
              <a:t>HD &amp; TT</a:t>
            </a:r>
            <a:endParaRPr b="1" dirty="0"/>
          </a:p>
        </p:txBody>
      </p:sp>
      <p:sp>
        <p:nvSpPr>
          <p:cNvPr id="752" name="Google Shape;752;p30"/>
          <p:cNvSpPr txBox="1">
            <a:spLocks noGrp="1"/>
          </p:cNvSpPr>
          <p:nvPr>
            <p:ph type="subTitle" idx="1"/>
          </p:nvPr>
        </p:nvSpPr>
        <p:spPr>
          <a:xfrm>
            <a:off x="4669400" y="35023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Try out and explore the </a:t>
            </a:r>
            <a:r>
              <a:rPr lang="en-GB" dirty="0" err="1" smtClean="0"/>
              <a:t>HyperDuino</a:t>
            </a:r>
            <a:r>
              <a:rPr lang="en-GB" dirty="0" smtClean="0"/>
              <a:t> and Turing Tumble kits until 11:25 A.M.</a:t>
            </a:r>
            <a:endParaRPr dirty="0"/>
          </a:p>
        </p:txBody>
      </p:sp>
      <p:grpSp>
        <p:nvGrpSpPr>
          <p:cNvPr id="753" name="Google Shape;753;p30"/>
          <p:cNvGrpSpPr/>
          <p:nvPr/>
        </p:nvGrpSpPr>
        <p:grpSpPr>
          <a:xfrm>
            <a:off x="156511" y="1463044"/>
            <a:ext cx="4716980" cy="2528262"/>
            <a:chOff x="3306105" y="2560793"/>
            <a:chExt cx="5622600" cy="2922032"/>
          </a:xfrm>
        </p:grpSpPr>
        <p:grpSp>
          <p:nvGrpSpPr>
            <p:cNvPr id="754" name="Google Shape;754;p30"/>
            <p:cNvGrpSpPr/>
            <p:nvPr/>
          </p:nvGrpSpPr>
          <p:grpSpPr>
            <a:xfrm>
              <a:off x="3306105" y="2560793"/>
              <a:ext cx="5622600" cy="2922032"/>
              <a:chOff x="1076480" y="2208393"/>
              <a:chExt cx="5622600" cy="2922032"/>
            </a:xfrm>
          </p:grpSpPr>
          <p:sp>
            <p:nvSpPr>
              <p:cNvPr id="755" name="Google Shape;755;p30"/>
              <p:cNvSpPr/>
              <p:nvPr/>
            </p:nvSpPr>
            <p:spPr>
              <a:xfrm>
                <a:off x="1707893" y="2208393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F3F3F3"/>
              </a:solidFill>
              <a:ln w="12700" cap="flat" cmpd="sng">
                <a:solidFill>
                  <a:srgbClr val="EFEFE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56" name="Google Shape;756;p30"/>
              <p:cNvGrpSpPr/>
              <p:nvPr/>
            </p:nvGrpSpPr>
            <p:grpSpPr>
              <a:xfrm>
                <a:off x="1076480" y="5036224"/>
                <a:ext cx="5622600" cy="94200"/>
                <a:chOff x="1076480" y="4991856"/>
                <a:chExt cx="5622600" cy="188400"/>
              </a:xfrm>
            </p:grpSpPr>
            <p:sp>
              <p:nvSpPr>
                <p:cNvPr id="757" name="Google Shape;757;p30"/>
                <p:cNvSpPr/>
                <p:nvPr/>
              </p:nvSpPr>
              <p:spPr>
                <a:xfrm>
                  <a:off x="1076480" y="4991856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F3F3F3"/>
                </a:solidFill>
                <a:ln w="12700" cap="flat" cmpd="sng">
                  <a:solidFill>
                    <a:srgbClr val="EFEFE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8" name="Google Shape;758;p30"/>
                <p:cNvSpPr/>
                <p:nvPr/>
              </p:nvSpPr>
              <p:spPr>
                <a:xfrm>
                  <a:off x="3354359" y="5020473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EFEFE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59" name="Google Shape;759;p30"/>
            <p:cNvSpPr/>
            <p:nvPr/>
          </p:nvSpPr>
          <p:spPr>
            <a:xfrm>
              <a:off x="6037018" y="2663684"/>
              <a:ext cx="97200" cy="972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EFEFE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47" y="1552070"/>
            <a:ext cx="3348465" cy="217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2"/>
          <p:cNvSpPr txBox="1">
            <a:spLocks noGrp="1"/>
          </p:cNvSpPr>
          <p:nvPr>
            <p:ph type="title"/>
          </p:nvPr>
        </p:nvSpPr>
        <p:spPr>
          <a:xfrm>
            <a:off x="4339720" y="1228378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Brown Bag Activity 3</a:t>
            </a:r>
            <a:endParaRPr dirty="0"/>
          </a:p>
        </p:txBody>
      </p:sp>
      <p:sp>
        <p:nvSpPr>
          <p:cNvPr id="775" name="Google Shape;775;p32"/>
          <p:cNvSpPr txBox="1">
            <a:spLocks noGrp="1"/>
          </p:cNvSpPr>
          <p:nvPr>
            <p:ph type="subTitle" idx="1"/>
          </p:nvPr>
        </p:nvSpPr>
        <p:spPr>
          <a:xfrm>
            <a:off x="4339719" y="2798278"/>
            <a:ext cx="4494727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Open your “goodie” brown bag and pull out the index card and pen. Write down your most important workshop take-away on the index card, place it in the basket, and enjoy the goodies!</a:t>
            </a:r>
            <a:endParaRPr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51" y="1131576"/>
            <a:ext cx="2695409" cy="3333404"/>
          </a:xfrm>
          <a:prstGeom prst="rect">
            <a:avLst/>
          </a:prstGeom>
          <a:ln w="22225">
            <a:solidFill>
              <a:srgbClr val="FCAD36"/>
            </a:solidFill>
          </a:ln>
        </p:spPr>
      </p:pic>
    </p:spTree>
    <p:extLst>
      <p:ext uri="{BB962C8B-B14F-4D97-AF65-F5344CB8AC3E}">
        <p14:creationId xmlns:p14="http://schemas.microsoft.com/office/powerpoint/2010/main" val="22841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3"/>
          <p:cNvSpPr txBox="1">
            <a:spLocks noGrp="1"/>
          </p:cNvSpPr>
          <p:nvPr>
            <p:ph type="title"/>
          </p:nvPr>
        </p:nvSpPr>
        <p:spPr>
          <a:xfrm>
            <a:off x="1015175" y="690225"/>
            <a:ext cx="6497100" cy="13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Thank you!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5"/>
          <p:cNvSpPr txBox="1">
            <a:spLocks noGrp="1"/>
          </p:cNvSpPr>
          <p:nvPr>
            <p:ph type="title"/>
          </p:nvPr>
        </p:nvSpPr>
        <p:spPr>
          <a:xfrm>
            <a:off x="3582201" y="150105"/>
            <a:ext cx="1787820" cy="457500"/>
          </a:xfrm>
        </p:spPr>
        <p:txBody>
          <a:bodyPr/>
          <a:lstStyle/>
          <a:p>
            <a:pPr lvl="0"/>
            <a:r>
              <a:rPr lang="en-GB" b="1" dirty="0" smtClean="0"/>
              <a:t>Credits:</a:t>
            </a:r>
            <a:endParaRPr lang="en-GB" b="1" dirty="0"/>
          </a:p>
        </p:txBody>
      </p:sp>
      <p:sp>
        <p:nvSpPr>
          <p:cNvPr id="1092" name="Google Shape;1092;p35"/>
          <p:cNvSpPr txBox="1">
            <a:spLocks noGrp="1"/>
          </p:cNvSpPr>
          <p:nvPr>
            <p:ph type="body" idx="1"/>
          </p:nvPr>
        </p:nvSpPr>
        <p:spPr>
          <a:xfrm>
            <a:off x="1238012" y="1314187"/>
            <a:ext cx="5556300" cy="2414700"/>
          </a:xfrm>
        </p:spPr>
        <p:txBody>
          <a:bodyPr/>
          <a:lstStyle/>
          <a:p>
            <a:r>
              <a:rPr lang="en-US" dirty="0" smtClean="0"/>
              <a:t>Presentation Template: </a:t>
            </a:r>
            <a:r>
              <a:rPr lang="en-US" dirty="0" err="1" smtClean="0"/>
              <a:t>SlidesMania</a:t>
            </a:r>
            <a:endParaRPr lang="en-US" dirty="0" smtClean="0"/>
          </a:p>
          <a:p>
            <a:r>
              <a:rPr lang="en-US" dirty="0" smtClean="0"/>
              <a:t>Images: </a:t>
            </a:r>
          </a:p>
          <a:p>
            <a:pPr lvl="1"/>
            <a:r>
              <a:rPr lang="en-US" dirty="0" err="1" smtClean="0"/>
              <a:t>Unsplash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"Brown Bag (without staple)"</a:t>
            </a:r>
            <a:r>
              <a:rPr lang="en-US" dirty="0" smtClean="0"/>
              <a:t> by </a:t>
            </a:r>
            <a:r>
              <a:rPr lang="en-US" dirty="0" smtClean="0">
                <a:hlinkClick r:id="rId4"/>
              </a:rPr>
              <a:t>Jeffrey Beall</a:t>
            </a:r>
            <a:r>
              <a:rPr lang="en-US" dirty="0" smtClean="0"/>
              <a:t> is licensed under </a:t>
            </a:r>
            <a:r>
              <a:rPr lang="en-US" dirty="0" smtClean="0">
                <a:hlinkClick r:id="rId5"/>
              </a:rPr>
              <a:t>CC BY-SA 2.0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"2019 </a:t>
            </a:r>
            <a:r>
              <a:rPr lang="en-US" dirty="0" err="1" smtClean="0">
                <a:hlinkClick r:id="rId6"/>
              </a:rPr>
              <a:t>alamidwinter</a:t>
            </a:r>
            <a:r>
              <a:rPr lang="en-US" dirty="0" smtClean="0">
                <a:hlinkClick r:id="rId6"/>
              </a:rPr>
              <a:t>"</a:t>
            </a:r>
            <a:r>
              <a:rPr lang="en-US" dirty="0" smtClean="0"/>
              <a:t> by </a:t>
            </a:r>
            <a:r>
              <a:rPr lang="en-US" dirty="0" smtClean="0">
                <a:hlinkClick r:id="rId7"/>
              </a:rPr>
              <a:t>ALA - The American Library Association</a:t>
            </a:r>
            <a:r>
              <a:rPr lang="en-US" dirty="0" smtClean="0"/>
              <a:t> is licensed under </a:t>
            </a:r>
            <a:r>
              <a:rPr lang="en-US" dirty="0" smtClean="0">
                <a:hlinkClick r:id="rId8"/>
              </a:rPr>
              <a:t>CC BY-NC-SA 2.0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7"/>
          <p:cNvSpPr txBox="1">
            <a:spLocks noGrp="1"/>
          </p:cNvSpPr>
          <p:nvPr>
            <p:ph type="title"/>
          </p:nvPr>
        </p:nvSpPr>
        <p:spPr>
          <a:xfrm>
            <a:off x="464100" y="936600"/>
            <a:ext cx="5212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smtClean="0"/>
              <a:t>Workshop Purpose:</a:t>
            </a:r>
            <a:endParaRPr sz="3000" b="1" dirty="0"/>
          </a:p>
        </p:txBody>
      </p:sp>
      <p:sp>
        <p:nvSpPr>
          <p:cNvPr id="441" name="Google Shape;441;p17"/>
          <p:cNvSpPr txBox="1">
            <a:spLocks noGrp="1"/>
          </p:cNvSpPr>
          <p:nvPr>
            <p:ph type="body" idx="1"/>
          </p:nvPr>
        </p:nvSpPr>
        <p:spPr>
          <a:xfrm>
            <a:off x="464100" y="1770600"/>
            <a:ext cx="5328300" cy="262200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/>
              <a:t>To share two STEM activities procured through grants in order to provide support to classroom teachers who are </a:t>
            </a:r>
            <a:r>
              <a:rPr lang="en-US" dirty="0" smtClean="0"/>
              <a:t>interested in </a:t>
            </a:r>
            <a:r>
              <a:rPr lang="en-US" dirty="0"/>
              <a:t>partnering with the library and integrating STEM activities into their </a:t>
            </a:r>
            <a:r>
              <a:rPr lang="en-US" dirty="0" smtClean="0"/>
              <a:t>classrooms or content </a:t>
            </a:r>
            <a:r>
              <a:rPr lang="en-US" dirty="0"/>
              <a:t>areas.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8"/>
          <p:cNvSpPr txBox="1">
            <a:spLocks noGrp="1"/>
          </p:cNvSpPr>
          <p:nvPr>
            <p:ph type="title"/>
          </p:nvPr>
        </p:nvSpPr>
        <p:spPr>
          <a:xfrm>
            <a:off x="792658" y="1694522"/>
            <a:ext cx="6204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/>
              <a:t>Today’s Activities:</a:t>
            </a:r>
            <a:endParaRPr b="1" dirty="0"/>
          </a:p>
        </p:txBody>
      </p:sp>
      <p:sp>
        <p:nvSpPr>
          <p:cNvPr id="447" name="Google Shape;447;p18"/>
          <p:cNvSpPr txBox="1">
            <a:spLocks noGrp="1"/>
          </p:cNvSpPr>
          <p:nvPr>
            <p:ph type="body" idx="1"/>
          </p:nvPr>
        </p:nvSpPr>
        <p:spPr>
          <a:xfrm>
            <a:off x="792658" y="2552155"/>
            <a:ext cx="8351342" cy="17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US" dirty="0" smtClean="0"/>
              <a:t>Introduction: Brown Bag Activities 1 &amp; 2</a:t>
            </a:r>
            <a:endParaRPr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US" dirty="0" err="1" smtClean="0"/>
              <a:t>HyperDuino</a:t>
            </a:r>
            <a:r>
              <a:rPr lang="en-US" dirty="0" smtClean="0"/>
              <a:t> Introduction, Demonstration, and Hands-On Exploration</a:t>
            </a:r>
            <a:endParaRPr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 dirty="0" smtClean="0"/>
              <a:t>Turing Tumble Introduction, Demonstration, and Hands-On Exploration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GB" dirty="0" smtClean="0"/>
              <a:t>Wrap-up: Brown </a:t>
            </a:r>
            <a:r>
              <a:rPr lang="en-GB" dirty="0" smtClean="0"/>
              <a:t>Bag Activity </a:t>
            </a:r>
            <a:r>
              <a:rPr lang="en-GB" dirty="0" smtClean="0"/>
              <a:t>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2"/>
          <p:cNvSpPr txBox="1">
            <a:spLocks noGrp="1"/>
          </p:cNvSpPr>
          <p:nvPr>
            <p:ph type="title"/>
          </p:nvPr>
        </p:nvSpPr>
        <p:spPr>
          <a:xfrm>
            <a:off x="4422850" y="19100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Brown Bag Activity 1</a:t>
            </a:r>
            <a:endParaRPr dirty="0"/>
          </a:p>
        </p:txBody>
      </p:sp>
      <p:sp>
        <p:nvSpPr>
          <p:cNvPr id="775" name="Google Shape;775;p32"/>
          <p:cNvSpPr txBox="1">
            <a:spLocks noGrp="1"/>
          </p:cNvSpPr>
          <p:nvPr>
            <p:ph type="subTitle" idx="1"/>
          </p:nvPr>
        </p:nvSpPr>
        <p:spPr>
          <a:xfrm>
            <a:off x="4422849" y="3479925"/>
            <a:ext cx="4494727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With a partner, open a brown bag and divide the parts into a </a:t>
            </a:r>
            <a:r>
              <a:rPr lang="en-GB" dirty="0" err="1" smtClean="0"/>
              <a:t>HyperDuino</a:t>
            </a:r>
            <a:r>
              <a:rPr lang="en-GB" dirty="0" smtClean="0"/>
              <a:t> pile and a Turing Tumble pile.</a:t>
            </a:r>
            <a:endParaRPr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1" y="1122218"/>
            <a:ext cx="2695409" cy="3333404"/>
          </a:xfrm>
          <a:prstGeom prst="rect">
            <a:avLst/>
          </a:prstGeom>
          <a:ln w="22225">
            <a:solidFill>
              <a:srgbClr val="FCAD3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2"/>
          <p:cNvSpPr txBox="1">
            <a:spLocks noGrp="1"/>
          </p:cNvSpPr>
          <p:nvPr>
            <p:ph type="title"/>
          </p:nvPr>
        </p:nvSpPr>
        <p:spPr>
          <a:xfrm>
            <a:off x="4422850" y="19100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Brown Bag Activity 2</a:t>
            </a:r>
            <a:endParaRPr dirty="0"/>
          </a:p>
        </p:txBody>
      </p:sp>
      <p:sp>
        <p:nvSpPr>
          <p:cNvPr id="775" name="Google Shape;775;p32"/>
          <p:cNvSpPr txBox="1">
            <a:spLocks noGrp="1"/>
          </p:cNvSpPr>
          <p:nvPr>
            <p:ph type="subTitle" idx="1"/>
          </p:nvPr>
        </p:nvSpPr>
        <p:spPr>
          <a:xfrm>
            <a:off x="4422849" y="3479925"/>
            <a:ext cx="4494727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When a part’s name is called out, partners take turns holding up what is thought to be the correct item.</a:t>
            </a:r>
            <a:endParaRPr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1" y="1122218"/>
            <a:ext cx="2695409" cy="3333404"/>
          </a:xfrm>
          <a:prstGeom prst="rect">
            <a:avLst/>
          </a:prstGeom>
          <a:ln w="22225">
            <a:solidFill>
              <a:srgbClr val="FCAD36"/>
            </a:solidFill>
          </a:ln>
        </p:spPr>
      </p:pic>
    </p:spTree>
    <p:extLst>
      <p:ext uri="{BB962C8B-B14F-4D97-AF65-F5344CB8AC3E}">
        <p14:creationId xmlns:p14="http://schemas.microsoft.com/office/powerpoint/2010/main" val="2124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2"/>
          <p:cNvSpPr txBox="1">
            <a:spLocks noGrp="1"/>
          </p:cNvSpPr>
          <p:nvPr>
            <p:ph type="title"/>
          </p:nvPr>
        </p:nvSpPr>
        <p:spPr>
          <a:xfrm>
            <a:off x="974475" y="614025"/>
            <a:ext cx="6533100" cy="13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 smtClean="0"/>
              <a:t>HyperDuino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9"/>
          <p:cNvSpPr txBox="1">
            <a:spLocks noGrp="1"/>
          </p:cNvSpPr>
          <p:nvPr>
            <p:ph type="title"/>
          </p:nvPr>
        </p:nvSpPr>
        <p:spPr>
          <a:xfrm>
            <a:off x="2306323" y="0"/>
            <a:ext cx="4045200" cy="10177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 smtClean="0"/>
              <a:t>HyperDuino</a:t>
            </a:r>
            <a:endParaRPr b="1" dirty="0">
              <a:hlinkClick r:id="rId3"/>
            </a:endParaRPr>
          </a:p>
        </p:txBody>
      </p:sp>
      <p:grpSp>
        <p:nvGrpSpPr>
          <p:cNvPr id="737" name="Google Shape;737;p29"/>
          <p:cNvGrpSpPr/>
          <p:nvPr/>
        </p:nvGrpSpPr>
        <p:grpSpPr>
          <a:xfrm>
            <a:off x="1053140" y="1576656"/>
            <a:ext cx="3314726" cy="3283810"/>
            <a:chOff x="1295330" y="1868507"/>
            <a:chExt cx="4365503" cy="3647530"/>
          </a:xfrm>
        </p:grpSpPr>
        <p:grpSp>
          <p:nvGrpSpPr>
            <p:cNvPr id="738" name="Google Shape;738;p29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739" name="Google Shape;739;p29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740" name="Google Shape;740;p29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29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29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3" name="Google Shape;743;p29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744" name="Google Shape;744;p29">
                  <a:hlinkClick r:id="rId3"/>
                </p:cNvPr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F3F3F3"/>
                </a:solidFill>
                <a:ln w="12700" cap="flat" cmpd="sng">
                  <a:solidFill>
                    <a:srgbClr val="EFEFE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29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EFEFE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46" name="Google Shape;746;p29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 descr="Screen Clippi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24" y="1782902"/>
            <a:ext cx="3187060" cy="2372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0464" y="1518465"/>
            <a:ext cx="35875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HyperDuino</a:t>
            </a:r>
            <a:r>
              <a:rPr lang="en-US" sz="1600" dirty="0" smtClean="0"/>
              <a:t> integrates STEM into any classroom or content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uses a “Low Walls/High Ceiling” philosophy.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provides students an opportunity to tinker, invent, and code by designing an interactive maker project that blends physical media such as </a:t>
            </a:r>
            <a:r>
              <a:rPr lang="en-US" sz="1600" dirty="0" err="1" smtClean="0"/>
              <a:t>bifolds</a:t>
            </a:r>
            <a:r>
              <a:rPr lang="en-US" sz="1600" dirty="0" smtClean="0"/>
              <a:t>/trifolds</a:t>
            </a:r>
            <a:r>
              <a:rPr lang="en-US" sz="1600" dirty="0"/>
              <a:t>, dioramas, or models with digital </a:t>
            </a:r>
            <a:r>
              <a:rPr lang="en-US" sz="1600" dirty="0" smtClean="0"/>
              <a:t>media and coding in context.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4"/>
          <p:cNvSpPr txBox="1">
            <a:spLocks noGrp="1"/>
          </p:cNvSpPr>
          <p:nvPr>
            <p:ph type="body" idx="3"/>
          </p:nvPr>
        </p:nvSpPr>
        <p:spPr>
          <a:xfrm>
            <a:off x="638251" y="929650"/>
            <a:ext cx="2412900" cy="23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500" b="1" dirty="0" smtClean="0"/>
              <a:t>Why use </a:t>
            </a:r>
            <a:r>
              <a:rPr lang="en-US" sz="1500" b="1" dirty="0" err="1" smtClean="0"/>
              <a:t>HyperDuino</a:t>
            </a:r>
            <a:r>
              <a:rPr lang="en-US" sz="1500" b="1" dirty="0" smtClean="0"/>
              <a:t>?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 smtClean="0"/>
              <a:t>Easily adapts to existing projects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 smtClean="0"/>
              <a:t>Aligns with the strategic and extended thinking on Webb’s Depth of Knowledge framework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 smtClean="0"/>
              <a:t>Allows for coding in context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 smtClean="0"/>
              <a:t>Integrates STEM in a natural, not forced, manner</a:t>
            </a:r>
            <a:endParaRPr lang="en-US" dirty="0"/>
          </a:p>
        </p:txBody>
      </p:sp>
      <p:sp>
        <p:nvSpPr>
          <p:cNvPr id="482" name="Google Shape;482;p24"/>
          <p:cNvSpPr txBox="1">
            <a:spLocks noGrp="1"/>
          </p:cNvSpPr>
          <p:nvPr>
            <p:ph type="body" idx="1"/>
          </p:nvPr>
        </p:nvSpPr>
        <p:spPr>
          <a:xfrm>
            <a:off x="3365547" y="1578043"/>
            <a:ext cx="2412900" cy="23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500" b="1" dirty="0" smtClean="0"/>
              <a:t>What do I need to get started?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 smtClean="0"/>
              <a:t>Physical project materials and related tools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 err="1" smtClean="0"/>
              <a:t>HyperDuino</a:t>
            </a:r>
            <a:r>
              <a:rPr lang="en-US" dirty="0" smtClean="0"/>
              <a:t> kit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 err="1" smtClean="0"/>
              <a:t>HyperDuino</a:t>
            </a:r>
            <a:r>
              <a:rPr lang="en-US" dirty="0" smtClean="0"/>
              <a:t> Media Linker app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 smtClean="0"/>
              <a:t>Chromebook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483" name="Google Shape;483;p24"/>
          <p:cNvSpPr txBox="1">
            <a:spLocks noGrp="1"/>
          </p:cNvSpPr>
          <p:nvPr>
            <p:ph type="body" idx="2"/>
          </p:nvPr>
        </p:nvSpPr>
        <p:spPr>
          <a:xfrm>
            <a:off x="6092842" y="1853806"/>
            <a:ext cx="2544082" cy="23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500" b="1" dirty="0" smtClean="0"/>
              <a:t>What are some useful resources?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 smtClean="0">
                <a:solidFill>
                  <a:srgbClr val="FFC000"/>
                </a:solidFill>
                <a:hlinkClick r:id="rId3"/>
              </a:rPr>
              <a:t>www.hyperduino.com</a:t>
            </a: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spcBef>
                <a:spcPts val="1600"/>
              </a:spcBef>
            </a:pPr>
            <a:r>
              <a:rPr lang="en-US" dirty="0" smtClean="0"/>
              <a:t>@</a:t>
            </a:r>
            <a:r>
              <a:rPr lang="en-US" dirty="0" err="1" smtClean="0"/>
              <a:t>hyperduino</a:t>
            </a:r>
            <a:endParaRPr lang="en-US" dirty="0" smtClean="0"/>
          </a:p>
          <a:p>
            <a:pPr marL="285750" indent="-285750">
              <a:spcBef>
                <a:spcPts val="1600"/>
              </a:spcBef>
            </a:pPr>
            <a:r>
              <a:rPr lang="en-US" dirty="0" smtClean="0"/>
              <a:t>@</a:t>
            </a:r>
            <a:r>
              <a:rPr lang="en-US" dirty="0" err="1" smtClean="0"/>
              <a:t>rogerwagner</a:t>
            </a:r>
            <a:endParaRPr lang="en-US" dirty="0" smtClean="0"/>
          </a:p>
          <a:p>
            <a:pPr marL="285750" indent="-285750">
              <a:spcBef>
                <a:spcPts val="1600"/>
              </a:spcBef>
            </a:pPr>
            <a:r>
              <a:rPr lang="en-US" dirty="0" smtClean="0">
                <a:hlinkClick r:id="rId4"/>
              </a:rPr>
              <a:t>www.auntgoodiebags.com/</a:t>
            </a:r>
            <a:endParaRPr lang="en-US" dirty="0" smtClean="0"/>
          </a:p>
          <a:p>
            <a:pPr marL="285750" indent="-285750">
              <a:spcBef>
                <a:spcPts val="1600"/>
              </a:spcBef>
            </a:pPr>
            <a:r>
              <a:rPr lang="en-US" dirty="0" smtClean="0"/>
              <a:t>@</a:t>
            </a:r>
            <a:r>
              <a:rPr lang="en-US" dirty="0" err="1" smtClean="0"/>
              <a:t>AuntGoodiebags</a:t>
            </a:r>
            <a:endParaRPr lang="en-US" dirty="0" smtClean="0"/>
          </a:p>
        </p:txBody>
      </p:sp>
      <p:sp>
        <p:nvSpPr>
          <p:cNvPr id="6" name="Google Shape;735;p29"/>
          <p:cNvSpPr txBox="1">
            <a:spLocks/>
          </p:cNvSpPr>
          <p:nvPr/>
        </p:nvSpPr>
        <p:spPr>
          <a:xfrm>
            <a:off x="2549397" y="-147189"/>
            <a:ext cx="4045200" cy="101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0" i="0" u="none" strike="noStrike" cap="none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algn="ctr"/>
            <a:r>
              <a:rPr lang="en-GB" sz="4200" b="1" dirty="0" err="1" smtClean="0"/>
              <a:t>HyperDuino</a:t>
            </a:r>
            <a:endParaRPr lang="en-GB" sz="4200" b="1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2050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1"/>
          <p:cNvSpPr txBox="1">
            <a:spLocks noGrp="1"/>
          </p:cNvSpPr>
          <p:nvPr>
            <p:ph type="title"/>
          </p:nvPr>
        </p:nvSpPr>
        <p:spPr>
          <a:xfrm>
            <a:off x="1105391" y="1600320"/>
            <a:ext cx="6367800" cy="26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 smtClean="0"/>
              <a:t>HyperDuino</a:t>
            </a:r>
            <a:r>
              <a:rPr lang="en-GB" b="1" dirty="0" smtClean="0"/>
              <a:t> </a:t>
            </a:r>
            <a:r>
              <a:rPr lang="en-GB" b="1" dirty="0" smtClean="0"/>
              <a:t>Demonstration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53_Gavell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2F2F2"/>
      </a:lt2>
      <a:accent1>
        <a:srgbClr val="F7A747"/>
      </a:accent1>
      <a:accent2>
        <a:srgbClr val="EADCC0"/>
      </a:accent2>
      <a:accent3>
        <a:srgbClr val="EFCA81"/>
      </a:accent3>
      <a:accent4>
        <a:srgbClr val="E6D5B4"/>
      </a:accent4>
      <a:accent5>
        <a:srgbClr val="F3D79D"/>
      </a:accent5>
      <a:accent6>
        <a:srgbClr val="F9EACB"/>
      </a:accent6>
      <a:hlink>
        <a:srgbClr val="FF99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514</Words>
  <Application>Microsoft Office PowerPoint</Application>
  <PresentationFormat>On-screen Show (16:9)</PresentationFormat>
  <Paragraphs>78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Miriam Libre</vt:lpstr>
      <vt:lpstr>Calibri</vt:lpstr>
      <vt:lpstr>Arial</vt:lpstr>
      <vt:lpstr>Athiti</vt:lpstr>
      <vt:lpstr>Barlow Condensed</vt:lpstr>
      <vt:lpstr>0153_Gavell_Template_SlidesMania</vt:lpstr>
      <vt:lpstr>HyperDuino  and  Turing Tumble,  Say What?  Say STEM!</vt:lpstr>
      <vt:lpstr>Workshop Purpose:</vt:lpstr>
      <vt:lpstr>Today’s Activities:</vt:lpstr>
      <vt:lpstr>Brown Bag Activity 1</vt:lpstr>
      <vt:lpstr>Brown Bag Activity 2</vt:lpstr>
      <vt:lpstr>HyperDuino</vt:lpstr>
      <vt:lpstr>HyperDuino</vt:lpstr>
      <vt:lpstr>PowerPoint Presentation</vt:lpstr>
      <vt:lpstr>HyperDuino Demonstration</vt:lpstr>
      <vt:lpstr>Turing Tumble</vt:lpstr>
      <vt:lpstr>Turing Tumble</vt:lpstr>
      <vt:lpstr>PowerPoint Presentation</vt:lpstr>
      <vt:lpstr>Turing Tumble Demonstration</vt:lpstr>
      <vt:lpstr>Explore: HD &amp; TT</vt:lpstr>
      <vt:lpstr>Brown Bag Activity 3</vt:lpstr>
      <vt:lpstr>Thank you!</vt:lpstr>
      <vt:lpstr>Credits: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HyperDuino  and  Turing Tumble,  Say What?  Say STEM!</dc:title>
  <cp:lastModifiedBy>Marcie Erickson</cp:lastModifiedBy>
  <cp:revision>94</cp:revision>
  <dcterms:modified xsi:type="dcterms:W3CDTF">2021-06-06T13:31:24Z</dcterms:modified>
</cp:coreProperties>
</file>